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322" r:id="rId2"/>
    <p:sldId id="409" r:id="rId3"/>
    <p:sldId id="410" r:id="rId4"/>
    <p:sldId id="388" r:id="rId5"/>
    <p:sldId id="306" r:id="rId6"/>
    <p:sldId id="423" r:id="rId7"/>
    <p:sldId id="424" r:id="rId8"/>
    <p:sldId id="391" r:id="rId9"/>
    <p:sldId id="394" r:id="rId10"/>
    <p:sldId id="426" r:id="rId11"/>
    <p:sldId id="395" r:id="rId12"/>
    <p:sldId id="411" r:id="rId13"/>
    <p:sldId id="412" r:id="rId14"/>
    <p:sldId id="369" r:id="rId15"/>
    <p:sldId id="400" r:id="rId16"/>
    <p:sldId id="413" r:id="rId17"/>
    <p:sldId id="425" r:id="rId18"/>
    <p:sldId id="414" r:id="rId19"/>
    <p:sldId id="415" r:id="rId20"/>
    <p:sldId id="416" r:id="rId21"/>
    <p:sldId id="405" r:id="rId22"/>
    <p:sldId id="404" r:id="rId23"/>
    <p:sldId id="417" r:id="rId24"/>
    <p:sldId id="370" r:id="rId25"/>
    <p:sldId id="408" r:id="rId26"/>
    <p:sldId id="375" r:id="rId27"/>
    <p:sldId id="403" r:id="rId28"/>
    <p:sldId id="418" r:id="rId29"/>
    <p:sldId id="419" r:id="rId30"/>
    <p:sldId id="420" r:id="rId31"/>
    <p:sldId id="427" r:id="rId32"/>
    <p:sldId id="421" r:id="rId33"/>
    <p:sldId id="406" r:id="rId34"/>
    <p:sldId id="381" r:id="rId35"/>
    <p:sldId id="407" r:id="rId36"/>
    <p:sldId id="361" r:id="rId37"/>
    <p:sldId id="422" r:id="rId38"/>
    <p:sldId id="367" r:id="rId39"/>
    <p:sldId id="385" r:id="rId40"/>
    <p:sldId id="386" r:id="rId41"/>
    <p:sldId id="387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9"/>
            <p14:sldId id="410"/>
            <p14:sldId id="388"/>
            <p14:sldId id="306"/>
            <p14:sldId id="423"/>
            <p14:sldId id="424"/>
            <p14:sldId id="391"/>
            <p14:sldId id="394"/>
            <p14:sldId id="426"/>
            <p14:sldId id="395"/>
            <p14:sldId id="411"/>
            <p14:sldId id="412"/>
            <p14:sldId id="369"/>
            <p14:sldId id="400"/>
            <p14:sldId id="413"/>
            <p14:sldId id="425"/>
            <p14:sldId id="414"/>
            <p14:sldId id="415"/>
            <p14:sldId id="416"/>
            <p14:sldId id="405"/>
            <p14:sldId id="404"/>
            <p14:sldId id="417"/>
            <p14:sldId id="370"/>
            <p14:sldId id="408"/>
            <p14:sldId id="375"/>
            <p14:sldId id="403"/>
            <p14:sldId id="418"/>
            <p14:sldId id="419"/>
            <p14:sldId id="420"/>
            <p14:sldId id="427"/>
            <p14:sldId id="421"/>
            <p14:sldId id="406"/>
            <p14:sldId id="381"/>
            <p14:sldId id="407"/>
            <p14:sldId id="361"/>
            <p14:sldId id="422"/>
            <p14:sldId id="367"/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1C0"/>
    <a:srgbClr val="FFFFFF"/>
    <a:srgbClr val="8BB0CF"/>
    <a:srgbClr val="C9E7A7"/>
    <a:srgbClr val="F8E6DA"/>
    <a:srgbClr val="FF3300"/>
    <a:srgbClr val="7AA5C8"/>
    <a:srgbClr val="42739C"/>
    <a:srgbClr val="FF5B5B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229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E1063-9CF8-4524-AFB8-E16E5B8EE4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FF7E3201-2AA7-404C-8979-5FEED948ED7B}">
      <dgm:prSet custT="1"/>
      <dgm:spPr/>
      <dgm:t>
        <a:bodyPr/>
        <a:lstStyle/>
        <a:p>
          <a:pPr algn="ctr" rtl="0" latinLnBrk="1"/>
          <a:r>
            <a:rPr lang="ko-KR" altLang="en-US" sz="1000" dirty="0"/>
            <a:t>연결 종료 </a:t>
          </a:r>
        </a:p>
      </dgm:t>
    </dgm:pt>
    <dgm:pt modelId="{0ABC4D26-2F9A-4C12-AA54-31948514DF2D}" type="par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FF4D395-EA0E-4B4C-B697-C3AC8FF7C763}" type="sibTrans" cxnId="{7CFAF7A9-6686-4509-A136-1C6308FE953B}">
      <dgm:prSet/>
      <dgm:spPr/>
      <dgm:t>
        <a:bodyPr/>
        <a:lstStyle/>
        <a:p>
          <a:pPr latinLnBrk="1"/>
          <a:endParaRPr lang="ko-KR" altLang="en-US" sz="3200"/>
        </a:p>
      </dgm:t>
    </dgm:pt>
    <dgm:pt modelId="{430739CA-ECD7-481F-BB6D-431754725EB8}" type="pres">
      <dgm:prSet presAssocID="{D2BE1063-9CF8-4524-AFB8-E16E5B8EE44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C74316-317A-4352-A620-3B88E61C8036}" type="pres">
      <dgm:prSet presAssocID="{FF7E3201-2AA7-404C-8979-5FEED948ED7B}" presName="parentText" presStyleLbl="node1" presStyleIdx="0" presStyleCnt="1" custLinFactNeighborY="550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66F3BB-EBBB-4A22-9CF2-817A8E981705}" type="presOf" srcId="{FF7E3201-2AA7-404C-8979-5FEED948ED7B}" destId="{FAC74316-317A-4352-A620-3B88E61C8036}" srcOrd="0" destOrd="0" presId="urn:microsoft.com/office/officeart/2005/8/layout/vList2"/>
    <dgm:cxn modelId="{4919D5A9-0606-48B4-8F83-555C44AEFF12}" type="presOf" srcId="{D2BE1063-9CF8-4524-AFB8-E16E5B8EE445}" destId="{430739CA-ECD7-481F-BB6D-431754725EB8}" srcOrd="0" destOrd="0" presId="urn:microsoft.com/office/officeart/2005/8/layout/vList2"/>
    <dgm:cxn modelId="{7CFAF7A9-6686-4509-A136-1C6308FE953B}" srcId="{D2BE1063-9CF8-4524-AFB8-E16E5B8EE445}" destId="{FF7E3201-2AA7-404C-8979-5FEED948ED7B}" srcOrd="0" destOrd="0" parTransId="{0ABC4D26-2F9A-4C12-AA54-31948514DF2D}" sibTransId="{4FF4D395-EA0E-4B4C-B697-C3AC8FF7C763}"/>
    <dgm:cxn modelId="{B882A1EF-FFCB-480F-B63D-B45D2196669F}" type="presParOf" srcId="{430739CA-ECD7-481F-BB6D-431754725EB8}" destId="{FAC74316-317A-4352-A620-3B88E61C80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74316-317A-4352-A620-3B88E61C8036}">
      <dsp:nvSpPr>
        <dsp:cNvPr id="0" name=""/>
        <dsp:cNvSpPr/>
      </dsp:nvSpPr>
      <dsp:spPr>
        <a:xfrm>
          <a:off x="0" y="105"/>
          <a:ext cx="2235855" cy="1547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/>
            <a:t>연결 종료 </a:t>
          </a:r>
        </a:p>
      </dsp:txBody>
      <dsp:txXfrm>
        <a:off x="7555" y="7660"/>
        <a:ext cx="2220745" cy="139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4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514350" indent="-514350">
              <a:buSzPct val="100000"/>
              <a:buFont typeface="+mj-lt"/>
              <a:buAutoNum type="arabicPeriod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00"/>
                </a:solidFill>
              </a:rPr>
              <a:pPr/>
              <a:t>1</a:t>
            </a:fld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C87B034-6608-4CC5-BD45-E4D3CA2CD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48" y="1306488"/>
            <a:ext cx="9144000" cy="51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HTTP </a:t>
            </a:r>
            <a:r>
              <a:rPr lang="ko-KR" altLang="en-US"/>
              <a:t>요청 헤더 보기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첫 </a:t>
            </a:r>
            <a:r>
              <a:rPr lang="ko-KR" altLang="en-US" sz="1800" dirty="0"/>
              <a:t>번째 </a:t>
            </a:r>
            <a:r>
              <a:rPr lang="en-US" altLang="ko-KR" sz="1800" dirty="0"/>
              <a:t>HTTP </a:t>
            </a:r>
            <a:r>
              <a:rPr lang="ko-KR" altLang="en-US" sz="1800" dirty="0"/>
              <a:t>세션의 </a:t>
            </a:r>
            <a:r>
              <a:rPr lang="en-US" altLang="ko-KR" sz="1800" dirty="0"/>
              <a:t>HTTP </a:t>
            </a:r>
            <a:r>
              <a:rPr lang="ko-KR" altLang="en-US" sz="1800" dirty="0"/>
              <a:t>요청 헤더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145" name="_x442561832" descr="EMB00000fd030dc">
            <a:extLst>
              <a:ext uri="{FF2B5EF4-FFF2-40B4-BE49-F238E27FC236}">
                <a16:creationId xmlns:a16="http://schemas.microsoft.com/office/drawing/2014/main" id="{E2468EDD-EBDD-4611-80B6-F05C4E05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912768" cy="38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699792" y="3429000"/>
            <a:ext cx="5112568" cy="2348471"/>
          </a:xfrm>
          <a:prstGeom prst="roundRect">
            <a:avLst>
              <a:gd name="adj" fmla="val 3324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01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442563032" descr="EMB00000fd030df">
            <a:extLst>
              <a:ext uri="{FF2B5EF4-FFF2-40B4-BE49-F238E27FC236}">
                <a16:creationId xmlns:a16="http://schemas.microsoft.com/office/drawing/2014/main" id="{F89B8372-FFDA-4E70-A4C6-218FF69A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92" y="2008604"/>
            <a:ext cx="687098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 </a:t>
            </a:r>
            <a:r>
              <a:rPr lang="ko-KR" altLang="en-US" dirty="0"/>
              <a:t>응답 헤더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첫 번째 요청에 대한 응답 헤더 보기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A59892-84BB-4CB6-86DE-7BF10BDA2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78511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99792" y="3429000"/>
            <a:ext cx="5112568" cy="2348471"/>
          </a:xfrm>
          <a:prstGeom prst="roundRect">
            <a:avLst>
              <a:gd name="adj" fmla="val 3324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50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쿠키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쿠키란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/>
              <a:t>웹 서버가 브라우저에게 지시하여 사용자 로컬 컴퓨터에 저장하는 </a:t>
            </a:r>
            <a:r>
              <a:rPr lang="en-US" altLang="ko-KR" dirty="0"/>
              <a:t>4K </a:t>
            </a:r>
            <a:r>
              <a:rPr lang="ko-KR" altLang="en-US" dirty="0"/>
              <a:t>이하의 작은 데이터</a:t>
            </a:r>
            <a:endParaRPr lang="en-US" altLang="ko-KR" dirty="0"/>
          </a:p>
          <a:p>
            <a:r>
              <a:rPr lang="ko-KR" altLang="en-US" dirty="0"/>
              <a:t>쿠키의 도입 배경</a:t>
            </a:r>
            <a:endParaRPr lang="en-US" altLang="ko-KR" dirty="0"/>
          </a:p>
          <a:p>
            <a:pPr lvl="1"/>
            <a:r>
              <a:rPr lang="en-US" altLang="ko-KR" dirty="0"/>
              <a:t>HTTP</a:t>
            </a:r>
            <a:r>
              <a:rPr lang="ko-KR" altLang="en-US" dirty="0"/>
              <a:t>의 통신의 기본 약점</a:t>
            </a:r>
            <a:endParaRPr lang="en-US" altLang="ko-KR" dirty="0"/>
          </a:p>
          <a:p>
            <a:pPr lvl="2"/>
            <a:r>
              <a:rPr lang="ko-KR" altLang="en-US" dirty="0"/>
              <a:t>브라우저와 </a:t>
            </a:r>
            <a:r>
              <a:rPr lang="ko-KR" altLang="en-US" dirty="0" err="1"/>
              <a:t>웹서버</a:t>
            </a:r>
            <a:r>
              <a:rPr lang="ko-KR" altLang="en-US" dirty="0"/>
              <a:t> 사이의 통신은 </a:t>
            </a:r>
            <a:r>
              <a:rPr lang="ko-KR" altLang="en-US" dirty="0" err="1"/>
              <a:t>무상태</a:t>
            </a:r>
            <a:r>
              <a:rPr lang="en-US" altLang="ko-KR" dirty="0"/>
              <a:t>(stateless) </a:t>
            </a:r>
            <a:r>
              <a:rPr lang="ko-KR" altLang="en-US" dirty="0"/>
              <a:t>프로토콜임</a:t>
            </a:r>
            <a:endParaRPr lang="en-US" altLang="ko-KR" dirty="0"/>
          </a:p>
          <a:p>
            <a:pPr lvl="2"/>
            <a:r>
              <a:rPr lang="ko-KR" altLang="en-US" dirty="0" err="1"/>
              <a:t>무상태</a:t>
            </a:r>
            <a:r>
              <a:rPr lang="ko-KR" altLang="en-US" dirty="0"/>
              <a:t> 프로토콜</a:t>
            </a:r>
            <a:endParaRPr lang="en-US" altLang="ko-KR" dirty="0"/>
          </a:p>
          <a:p>
            <a:pPr lvl="3"/>
            <a:r>
              <a:rPr lang="ko-KR" altLang="en-US" dirty="0"/>
              <a:t>바로 이전 요청과 현재 요청이 연결되어 있음을 기억하지 않는 통신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지금‘</a:t>
            </a:r>
            <a:r>
              <a:rPr lang="en-US" altLang="ko-KR" dirty="0"/>
              <a:t>Java’</a:t>
            </a:r>
            <a:r>
              <a:rPr lang="ko-KR" altLang="en-US" dirty="0"/>
              <a:t>를 검색하는 사용자가 바로 전에 ‘</a:t>
            </a:r>
            <a:r>
              <a:rPr lang="en-US" altLang="ko-KR" dirty="0"/>
              <a:t>C++’</a:t>
            </a:r>
            <a:r>
              <a:rPr lang="ko-KR" altLang="en-US" dirty="0"/>
              <a:t>를 검색한 사용자라는 사실을 모른다</a:t>
            </a:r>
            <a:endParaRPr lang="en-US" altLang="ko-KR" dirty="0"/>
          </a:p>
          <a:p>
            <a:pPr lvl="1"/>
            <a:r>
              <a:rPr lang="ko-KR" altLang="en-US" dirty="0"/>
              <a:t>쿠키는 </a:t>
            </a:r>
            <a:r>
              <a:rPr lang="en-US" altLang="ko-KR" dirty="0"/>
              <a:t>HTTP </a:t>
            </a:r>
            <a:r>
              <a:rPr lang="ko-KR" altLang="en-US" dirty="0"/>
              <a:t>의 </a:t>
            </a:r>
            <a:r>
              <a:rPr lang="ko-KR" altLang="en-US" dirty="0" err="1"/>
              <a:t>무상태</a:t>
            </a:r>
            <a:r>
              <a:rPr lang="ko-KR" altLang="en-US" dirty="0"/>
              <a:t> 프로토콜의 약점을 보완하기 위해 도입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8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쿠키 생성 및 사용 과정</a:t>
            </a:r>
          </a:p>
        </p:txBody>
      </p:sp>
      <p:sp>
        <p:nvSpPr>
          <p:cNvPr id="53" name="내용 개체 틀 5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쿠키는 웹 서버가 생성하여 브라우저로 보냄</a:t>
            </a:r>
            <a:endParaRPr lang="en-US" altLang="ko-KR" sz="1800" dirty="0"/>
          </a:p>
          <a:p>
            <a:pPr lvl="1"/>
            <a:r>
              <a:rPr lang="ko-KR" altLang="en-US" sz="1600" dirty="0"/>
              <a:t>사용자가 어떤 웹 서버에 처음 접속할 때</a:t>
            </a:r>
            <a:endParaRPr lang="en-US" altLang="ko-KR" sz="1600" dirty="0"/>
          </a:p>
          <a:p>
            <a:pPr lvl="1"/>
            <a:r>
              <a:rPr lang="ko-KR" altLang="en-US" sz="1600" dirty="0"/>
              <a:t>웹 서버가 다음 요청에서 그 사용자를 기억할 수 있도록 쿠키</a:t>
            </a:r>
            <a:r>
              <a:rPr lang="en-US" altLang="ko-KR" sz="1600" dirty="0"/>
              <a:t>(</a:t>
            </a:r>
            <a:r>
              <a:rPr lang="ko-KR" altLang="en-US" sz="1600" dirty="0"/>
              <a:t>쿠키이름과 값</a:t>
            </a:r>
            <a:r>
              <a:rPr lang="en-US" altLang="ko-KR" sz="1600" dirty="0"/>
              <a:t>)</a:t>
            </a:r>
            <a:r>
              <a:rPr lang="ko-KR" altLang="en-US" sz="1600" dirty="0"/>
              <a:t>를 만들어 전송</a:t>
            </a:r>
            <a:endParaRPr lang="en-US" altLang="ko-KR" sz="1600" dirty="0"/>
          </a:p>
          <a:p>
            <a:r>
              <a:rPr lang="en-US" altLang="ko-KR" sz="1800" dirty="0"/>
              <a:t>2. </a:t>
            </a:r>
            <a:r>
              <a:rPr lang="ko-KR" altLang="en-US" sz="1800" dirty="0"/>
              <a:t>쿠키를 받은 브라우저는 로컬 컴퓨터에 저장</a:t>
            </a:r>
            <a:endParaRPr lang="en-US" altLang="ko-KR" sz="1800" dirty="0"/>
          </a:p>
          <a:p>
            <a:r>
              <a:rPr lang="en-US" altLang="ko-KR" sz="1800" dirty="0"/>
              <a:t>3. </a:t>
            </a:r>
            <a:r>
              <a:rPr lang="ko-KR" altLang="en-US" sz="1800" dirty="0"/>
              <a:t>로컬 컴퓨터에서 동일한 웹 서버에 요청할 때 쿠키를 함께 전송</a:t>
            </a:r>
            <a:endParaRPr lang="en-US" altLang="ko-KR" sz="1800" dirty="0"/>
          </a:p>
          <a:p>
            <a:pPr lvl="1"/>
            <a:r>
              <a:rPr lang="ko-KR" altLang="en-US" sz="1400" dirty="0"/>
              <a:t>웹 서버로 요청하는 경우 </a:t>
            </a:r>
            <a:r>
              <a:rPr lang="en-US" altLang="ko-KR" sz="1400" dirty="0"/>
              <a:t>: </a:t>
            </a:r>
            <a:r>
              <a:rPr lang="ko-KR" altLang="en-US" sz="1400" dirty="0"/>
              <a:t>웹 페이지 요청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요청</a:t>
            </a:r>
            <a:r>
              <a:rPr lang="en-US" altLang="ko-KR" sz="1400" dirty="0"/>
              <a:t> </a:t>
            </a:r>
            <a:r>
              <a:rPr lang="ko-KR" altLang="en-US" sz="1400" dirty="0"/>
              <a:t>등 모든 웹 자원 요청 포함</a:t>
            </a:r>
            <a:endParaRPr lang="en-US" altLang="ko-KR" sz="14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쿠키를 받은 웹 서버는 어떤 사용자로부터 요청이 왔는지 알 수 있음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47" name="그룹 46"/>
          <p:cNvGrpSpPr/>
          <p:nvPr/>
        </p:nvGrpSpPr>
        <p:grpSpPr>
          <a:xfrm>
            <a:off x="1115616" y="4149080"/>
            <a:ext cx="6984776" cy="1944216"/>
            <a:chOff x="755576" y="4221088"/>
            <a:chExt cx="6984776" cy="1944216"/>
          </a:xfrm>
        </p:grpSpPr>
        <p:sp>
          <p:nvSpPr>
            <p:cNvPr id="46" name="직사각형 45"/>
            <p:cNvSpPr/>
            <p:nvPr/>
          </p:nvSpPr>
          <p:spPr>
            <a:xfrm>
              <a:off x="755576" y="4221088"/>
              <a:ext cx="6984776" cy="19442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903365" y="4346531"/>
              <a:ext cx="6682512" cy="1734615"/>
              <a:chOff x="903365" y="4346531"/>
              <a:chExt cx="6682512" cy="173461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293005" y="4347538"/>
                <a:ext cx="12928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홈쇼핑 웹 서버</a:t>
                </a:r>
              </a:p>
            </p:txBody>
          </p:sp>
          <p:sp>
            <p:nvSpPr>
              <p:cNvPr id="6" name="tower"/>
              <p:cNvSpPr>
                <a:spLocks noEditPoints="1" noChangeArrowheads="1"/>
              </p:cNvSpPr>
              <p:nvPr/>
            </p:nvSpPr>
            <p:spPr bwMode="auto">
              <a:xfrm>
                <a:off x="6028480" y="4727297"/>
                <a:ext cx="529049" cy="991449"/>
              </a:xfrm>
              <a:custGeom>
                <a:avLst/>
                <a:gdLst>
                  <a:gd name="T0" fmla="*/ 0 w 21600"/>
                  <a:gd name="T1" fmla="*/ 2184 h 21600"/>
                  <a:gd name="T2" fmla="*/ 6664 w 21600"/>
                  <a:gd name="T3" fmla="*/ 0 h 21600"/>
                  <a:gd name="T4" fmla="*/ 10800 w 21600"/>
                  <a:gd name="T5" fmla="*/ 0 h 21600"/>
                  <a:gd name="T6" fmla="*/ 21600 w 21600"/>
                  <a:gd name="T7" fmla="*/ 0 h 21600"/>
                  <a:gd name="T8" fmla="*/ 21600 w 21600"/>
                  <a:gd name="T9" fmla="*/ 11649 h 21600"/>
                  <a:gd name="T10" fmla="*/ 21600 w 21600"/>
                  <a:gd name="T11" fmla="*/ 19416 h 21600"/>
                  <a:gd name="T12" fmla="*/ 15166 w 21600"/>
                  <a:gd name="T13" fmla="*/ 21600 h 21600"/>
                  <a:gd name="T14" fmla="*/ 10570 w 21600"/>
                  <a:gd name="T15" fmla="*/ 21600 h 21600"/>
                  <a:gd name="T16" fmla="*/ 0 w 21600"/>
                  <a:gd name="T17" fmla="*/ 21600 h 21600"/>
                  <a:gd name="T18" fmla="*/ 0 w 21600"/>
                  <a:gd name="T19" fmla="*/ 11528 h 21600"/>
                  <a:gd name="T20" fmla="*/ 459 w 21600"/>
                  <a:gd name="T21" fmla="*/ 22540 h 21600"/>
                  <a:gd name="T22" fmla="*/ 21485 w 21600"/>
                  <a:gd name="T23" fmla="*/ 270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 extrusionOk="0">
                    <a:moveTo>
                      <a:pt x="0" y="2184"/>
                    </a:moveTo>
                    <a:lnTo>
                      <a:pt x="6664" y="0"/>
                    </a:lnTo>
                    <a:lnTo>
                      <a:pt x="10800" y="0"/>
                    </a:lnTo>
                    <a:lnTo>
                      <a:pt x="21600" y="0"/>
                    </a:lnTo>
                    <a:lnTo>
                      <a:pt x="21600" y="11649"/>
                    </a:lnTo>
                    <a:lnTo>
                      <a:pt x="21600" y="19416"/>
                    </a:lnTo>
                    <a:lnTo>
                      <a:pt x="15166" y="21600"/>
                    </a:lnTo>
                    <a:lnTo>
                      <a:pt x="10570" y="21600"/>
                    </a:lnTo>
                    <a:lnTo>
                      <a:pt x="0" y="21600"/>
                    </a:lnTo>
                    <a:lnTo>
                      <a:pt x="0" y="11528"/>
                    </a:lnTo>
                    <a:lnTo>
                      <a:pt x="0" y="2184"/>
                    </a:lnTo>
                    <a:close/>
                  </a:path>
                  <a:path w="21600" h="21600" extrusionOk="0">
                    <a:moveTo>
                      <a:pt x="0" y="2184"/>
                    </a:moveTo>
                    <a:lnTo>
                      <a:pt x="0" y="2184"/>
                    </a:lnTo>
                    <a:lnTo>
                      <a:pt x="14706" y="2184"/>
                    </a:lnTo>
                    <a:lnTo>
                      <a:pt x="21600" y="0"/>
                    </a:lnTo>
                    <a:moveTo>
                      <a:pt x="0" y="2184"/>
                    </a:moveTo>
                    <a:lnTo>
                      <a:pt x="14706" y="2184"/>
                    </a:lnTo>
                    <a:lnTo>
                      <a:pt x="14706" y="5339"/>
                    </a:lnTo>
                    <a:lnTo>
                      <a:pt x="14706" y="17474"/>
                    </a:lnTo>
                    <a:lnTo>
                      <a:pt x="14706" y="21600"/>
                    </a:lnTo>
                    <a:moveTo>
                      <a:pt x="1149" y="3034"/>
                    </a:moveTo>
                    <a:lnTo>
                      <a:pt x="13328" y="3034"/>
                    </a:lnTo>
                    <a:lnTo>
                      <a:pt x="13328" y="3519"/>
                    </a:lnTo>
                    <a:lnTo>
                      <a:pt x="1149" y="3519"/>
                    </a:lnTo>
                    <a:lnTo>
                      <a:pt x="1149" y="3034"/>
                    </a:lnTo>
                    <a:moveTo>
                      <a:pt x="1149" y="4490"/>
                    </a:moveTo>
                    <a:lnTo>
                      <a:pt x="13328" y="4490"/>
                    </a:lnTo>
                    <a:lnTo>
                      <a:pt x="13328" y="4854"/>
                    </a:lnTo>
                    <a:lnTo>
                      <a:pt x="1149" y="4854"/>
                    </a:lnTo>
                    <a:lnTo>
                      <a:pt x="1149" y="4490"/>
                    </a:lnTo>
                    <a:moveTo>
                      <a:pt x="1149" y="5946"/>
                    </a:moveTo>
                    <a:lnTo>
                      <a:pt x="13328" y="5946"/>
                    </a:lnTo>
                    <a:lnTo>
                      <a:pt x="13328" y="6310"/>
                    </a:lnTo>
                    <a:lnTo>
                      <a:pt x="1149" y="6310"/>
                    </a:lnTo>
                    <a:lnTo>
                      <a:pt x="1149" y="5946"/>
                    </a:ln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200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460528" y="4817962"/>
                <a:ext cx="1125349" cy="717798"/>
                <a:chOff x="2345112" y="1987967"/>
                <a:chExt cx="652359" cy="630682"/>
              </a:xfrm>
            </p:grpSpPr>
            <p:sp>
              <p:nvSpPr>
                <p:cNvPr id="8" name="순서도: 다중 문서 7"/>
                <p:cNvSpPr/>
                <p:nvPr/>
              </p:nvSpPr>
              <p:spPr>
                <a:xfrm>
                  <a:off x="2401343" y="2090017"/>
                  <a:ext cx="596128" cy="466145"/>
                </a:xfrm>
                <a:prstGeom prst="flowChartMultidocument">
                  <a:avLst/>
                </a:prstGeom>
                <a:noFill/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HTML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문서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이미지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</a:t>
                  </a: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동영상</a:t>
                  </a:r>
                </a:p>
              </p:txBody>
            </p:sp>
            <p:sp>
              <p:nvSpPr>
                <p:cNvPr id="9" name="순서도: 자기 디스크 8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/>
                </a:p>
              </p:txBody>
            </p:sp>
          </p:grpSp>
          <p:sp>
            <p:nvSpPr>
              <p:cNvPr id="10" name="구름 모양 설명선 9"/>
              <p:cNvSpPr/>
              <p:nvPr/>
            </p:nvSpPr>
            <p:spPr>
              <a:xfrm>
                <a:off x="3203848" y="4437112"/>
                <a:ext cx="1800200" cy="1281634"/>
              </a:xfrm>
              <a:prstGeom prst="cloudCallout">
                <a:avLst>
                  <a:gd name="adj1" fmla="val -18864"/>
                  <a:gd name="adj2" fmla="val 33027"/>
                </a:avLst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" name="Picture 5" descr="C:\Users\Kitae\AppData\Local\Microsoft\Windows\Temporary Internet Files\Content.IE5\PNJNQ2BA\lego-imac-lede[1]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27122" y="4652283"/>
                <a:ext cx="1152131" cy="88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365" y="4632712"/>
                <a:ext cx="684640" cy="70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257723" y="4346531"/>
                <a:ext cx="861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브라우저</a:t>
                </a: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2569468" y="4820754"/>
                <a:ext cx="3409950" cy="47625"/>
              </a:xfrm>
              <a:custGeom>
                <a:avLst/>
                <a:gdLst>
                  <a:gd name="connsiteX0" fmla="*/ 0 w 3409950"/>
                  <a:gd name="connsiteY0" fmla="*/ 0 h 47625"/>
                  <a:gd name="connsiteX1" fmla="*/ 3409950 w 340995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09950" h="47625">
                    <a:moveTo>
                      <a:pt x="0" y="0"/>
                    </a:moveTo>
                    <a:lnTo>
                      <a:pt x="3409950" y="47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2479252" y="5077929"/>
                <a:ext cx="3538265" cy="45719"/>
              </a:xfrm>
              <a:custGeom>
                <a:avLst/>
                <a:gdLst>
                  <a:gd name="connsiteX0" fmla="*/ 3581400 w 3581400"/>
                  <a:gd name="connsiteY0" fmla="*/ 0 h 57150"/>
                  <a:gd name="connsiteX1" fmla="*/ 0 w 358140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81400" h="57150">
                    <a:moveTo>
                      <a:pt x="3581400" y="0"/>
                    </a:moveTo>
                    <a:lnTo>
                      <a:pt x="0" y="5715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479252" y="5502742"/>
                <a:ext cx="3571875" cy="76200"/>
              </a:xfrm>
              <a:custGeom>
                <a:avLst/>
                <a:gdLst>
                  <a:gd name="connsiteX0" fmla="*/ 0 w 3571875"/>
                  <a:gd name="connsiteY0" fmla="*/ 0 h 76200"/>
                  <a:gd name="connsiteX1" fmla="*/ 3571875 w 3571875"/>
                  <a:gd name="connsiteY1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71875" h="76200">
                    <a:moveTo>
                      <a:pt x="0" y="0"/>
                    </a:moveTo>
                    <a:lnTo>
                      <a:pt x="3571875" y="7620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flipH="1">
                <a:off x="4783508" y="461446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www.shop.com</a:t>
                </a:r>
                <a:endParaRPr lang="ko-KR" altLang="en-US" sz="105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flipH="1">
                <a:off x="2653410" y="4900965"/>
                <a:ext cx="19111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index.html+</a:t>
                </a:r>
                <a:r>
                  <a:rPr lang="ko-KR" altLang="en-US" sz="1050" dirty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037565" y="5535760"/>
                <a:ext cx="1225663" cy="543046"/>
                <a:chOff x="2345112" y="1987967"/>
                <a:chExt cx="652359" cy="630682"/>
              </a:xfrm>
            </p:grpSpPr>
            <p:sp>
              <p:nvSpPr>
                <p:cNvPr id="20" name="순서도: 다중 문서 19"/>
                <p:cNvSpPr/>
                <p:nvPr/>
              </p:nvSpPr>
              <p:spPr>
                <a:xfrm>
                  <a:off x="2401343" y="2090017"/>
                  <a:ext cx="596128" cy="466144"/>
                </a:xfrm>
                <a:prstGeom prst="flowChartMultidocument">
                  <a:avLst/>
                </a:prstGeom>
                <a:solidFill>
                  <a:schemeClr val="accent2"/>
                </a:solidFill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ID=35,</a:t>
                  </a:r>
                </a:p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</a:rPr>
                    <a:t>wwwshop.com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순서도: 자기 디스크 20"/>
                <p:cNvSpPr/>
                <p:nvPr/>
              </p:nvSpPr>
              <p:spPr>
                <a:xfrm>
                  <a:off x="2345112" y="1987967"/>
                  <a:ext cx="652359" cy="630682"/>
                </a:xfrm>
                <a:prstGeom prst="flowChartMagneticDisk">
                  <a:avLst/>
                </a:prstGeom>
                <a:noFill/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2178114" y="5834925"/>
                <a:ext cx="9237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쿠키 파일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flipH="1">
                <a:off x="3796659" y="5249977"/>
                <a:ext cx="226055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err="1"/>
                  <a:t>buy?p</a:t>
                </a:r>
                <a:r>
                  <a:rPr lang="en-US" altLang="ko-KR" sz="1050" dirty="0"/>
                  <a:t>=</a:t>
                </a:r>
                <a:r>
                  <a:rPr lang="ko-KR" altLang="en-US" sz="1050" dirty="0"/>
                  <a:t>삼성</a:t>
                </a:r>
                <a:r>
                  <a:rPr lang="en-US" altLang="ko-KR" sz="1050" dirty="0"/>
                  <a:t>TV + </a:t>
                </a:r>
                <a:r>
                  <a:rPr lang="ko-KR" altLang="en-US" sz="1050" dirty="0">
                    <a:solidFill>
                      <a:srgbClr val="C00000"/>
                    </a:solidFill>
                  </a:rPr>
                  <a:t>쿠키정보</a:t>
                </a:r>
                <a:r>
                  <a:rPr lang="en-US" altLang="ko-KR" sz="1050" dirty="0">
                    <a:solidFill>
                      <a:srgbClr val="C00000"/>
                    </a:solidFill>
                  </a:rPr>
                  <a:t>(ID=35)</a:t>
                </a:r>
                <a:endParaRPr lang="ko-KR" altLang="en-US" sz="105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762162" y="5154881"/>
                <a:ext cx="717089" cy="473081"/>
              </a:xfrm>
              <a:custGeom>
                <a:avLst/>
                <a:gdLst>
                  <a:gd name="connsiteX0" fmla="*/ 457200 w 457200"/>
                  <a:gd name="connsiteY0" fmla="*/ 1783 h 449458"/>
                  <a:gd name="connsiteX1" fmla="*/ 142875 w 457200"/>
                  <a:gd name="connsiteY1" fmla="*/ 68458 h 449458"/>
                  <a:gd name="connsiteX2" fmla="*/ 0 w 457200"/>
                  <a:gd name="connsiteY2" fmla="*/ 449458 h 449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0" h="449458">
                    <a:moveTo>
                      <a:pt x="457200" y="1783"/>
                    </a:moveTo>
                    <a:cubicBezTo>
                      <a:pt x="338137" y="-2186"/>
                      <a:pt x="219075" y="-6155"/>
                      <a:pt x="142875" y="68458"/>
                    </a:cubicBezTo>
                    <a:cubicBezTo>
                      <a:pt x="66675" y="143071"/>
                      <a:pt x="33337" y="296264"/>
                      <a:pt x="0" y="449458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15598" y="5310083"/>
                <a:ext cx="78758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>
                    <a:solidFill>
                      <a:srgbClr val="0070C0"/>
                    </a:solidFill>
                  </a:rPr>
                  <a:t>쿠키 저장</a:t>
                </a:r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921769" y="5502742"/>
                <a:ext cx="512690" cy="156212"/>
              </a:xfrm>
              <a:custGeom>
                <a:avLst/>
                <a:gdLst>
                  <a:gd name="connsiteX0" fmla="*/ 0 w 657225"/>
                  <a:gd name="connsiteY0" fmla="*/ 87524 h 87524"/>
                  <a:gd name="connsiteX1" fmla="*/ 342900 w 657225"/>
                  <a:gd name="connsiteY1" fmla="*/ 11324 h 87524"/>
                  <a:gd name="connsiteX2" fmla="*/ 657225 w 657225"/>
                  <a:gd name="connsiteY2" fmla="*/ 1799 h 87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7225" h="87524">
                    <a:moveTo>
                      <a:pt x="0" y="87524"/>
                    </a:moveTo>
                    <a:cubicBezTo>
                      <a:pt x="116681" y="56567"/>
                      <a:pt x="233363" y="25611"/>
                      <a:pt x="342900" y="11324"/>
                    </a:cubicBezTo>
                    <a:cubicBezTo>
                      <a:pt x="452437" y="-2963"/>
                      <a:pt x="554831" y="-582"/>
                      <a:pt x="657225" y="1799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flipH="1">
                <a:off x="6389450" y="5756033"/>
                <a:ext cx="10999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www.shop.com</a:t>
                </a:r>
                <a:endParaRPr lang="ko-KR" alt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2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쿠키 데이터 구성과 사례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쿠키 구성 </a:t>
            </a:r>
            <a:r>
              <a:rPr lang="en-US" altLang="ko-KR" dirty="0"/>
              <a:t>: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</a:t>
            </a:r>
            <a:r>
              <a:rPr lang="ko-KR" altLang="en-US" dirty="0"/>
              <a:t>속성으로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브라우저가 </a:t>
            </a:r>
            <a:r>
              <a:rPr lang="ko-KR" altLang="en-US" dirty="0"/>
              <a:t>웹 서버로 쿠키를 전송할 때는 </a:t>
            </a:r>
            <a:r>
              <a:rPr lang="en-US" altLang="ko-KR" dirty="0"/>
              <a:t>name=value</a:t>
            </a:r>
            <a:r>
              <a:rPr lang="ko-KR" altLang="en-US" dirty="0"/>
              <a:t>만 전송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쿠키 </a:t>
            </a:r>
            <a:r>
              <a:rPr lang="ko-KR" altLang="en-US" dirty="0"/>
              <a:t>사례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브라우저가 </a:t>
            </a:r>
            <a:r>
              <a:rPr lang="en-US" altLang="ko-KR" dirty="0"/>
              <a:t>google.com </a:t>
            </a:r>
            <a:r>
              <a:rPr lang="ko-KR" altLang="en-US" dirty="0"/>
              <a:t>사이트의 </a:t>
            </a:r>
            <a:r>
              <a:rPr lang="en-US" altLang="ko-KR" dirty="0"/>
              <a:t>/ </a:t>
            </a:r>
            <a:r>
              <a:rPr lang="ko-KR" altLang="en-US" dirty="0"/>
              <a:t>폴더에 있는 어떤 웹 자원이라도 요청할 때는 반드시 “</a:t>
            </a:r>
            <a:r>
              <a:rPr lang="en-US" altLang="ko-KR" dirty="0"/>
              <a:t>age=23” </a:t>
            </a:r>
            <a:r>
              <a:rPr lang="ko-KR" altLang="en-US" dirty="0"/>
              <a:t>형태로 쿠키 전송</a:t>
            </a:r>
            <a:endParaRPr lang="en-US" altLang="ko-KR" dirty="0"/>
          </a:p>
          <a:p>
            <a:pPr lvl="1"/>
            <a:r>
              <a:rPr lang="ko-KR" altLang="en-US" dirty="0"/>
              <a:t>유효 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안전한 </a:t>
            </a:r>
            <a:r>
              <a:rPr lang="ko-KR" altLang="en-US" dirty="0"/>
              <a:t>통신을 사용할 때만 쿠키 사용</a:t>
            </a:r>
            <a:endParaRPr lang="en-US" altLang="ko-KR" dirty="0"/>
          </a:p>
          <a:p>
            <a:pPr lvl="2"/>
            <a:r>
              <a:rPr lang="ko-KR" altLang="en-US" dirty="0" smtClean="0"/>
              <a:t>구글과 </a:t>
            </a:r>
            <a:r>
              <a:rPr lang="en-US" altLang="ko-KR" dirty="0"/>
              <a:t>HTTP </a:t>
            </a:r>
            <a:r>
              <a:rPr lang="ko-KR" altLang="en-US" dirty="0"/>
              <a:t>통신 외에 </a:t>
            </a:r>
            <a:r>
              <a:rPr lang="ko-KR" altLang="en-US" dirty="0" smtClean="0"/>
              <a:t>다른 통신에서 이 </a:t>
            </a:r>
            <a:r>
              <a:rPr lang="ko-KR" altLang="en-US" dirty="0"/>
              <a:t>쿠키를 알려주어서는 안 됨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3608" y="4273932"/>
            <a:ext cx="7560840" cy="523220"/>
          </a:xfrm>
          <a:prstGeom prst="rect">
            <a:avLst/>
          </a:prstGeom>
          <a:solidFill>
            <a:schemeClr val="bg1"/>
          </a:solidFill>
          <a:ln>
            <a:solidFill>
              <a:srgbClr val="0171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age</a:t>
            </a:r>
            <a:r>
              <a:rPr lang="en-US" altLang="ko-KR" sz="1400" dirty="0" smtClean="0"/>
              <a:t>=23</a:t>
            </a:r>
            <a:r>
              <a:rPr lang="en-US" altLang="ko-KR" sz="1400" dirty="0"/>
              <a:t>; </a:t>
            </a:r>
            <a:r>
              <a:rPr lang="en-US" altLang="ko-KR" sz="1400" b="1" dirty="0"/>
              <a:t>expires</a:t>
            </a:r>
            <a:r>
              <a:rPr lang="en-US" altLang="ko-KR" sz="1400" dirty="0"/>
              <a:t>=Mon, 01-Aug-2022 00:00:01 GMT; </a:t>
            </a:r>
            <a:r>
              <a:rPr lang="en-US" altLang="ko-KR" sz="1400" b="1" dirty="0"/>
              <a:t>Domain</a:t>
            </a:r>
            <a:r>
              <a:rPr lang="en-US" altLang="ko-KR" sz="1400" dirty="0"/>
              <a:t>=.</a:t>
            </a:r>
            <a:r>
              <a:rPr lang="en-US" altLang="ko-KR" sz="1400" dirty="0" err="1"/>
              <a:t>google.com</a:t>
            </a:r>
            <a:r>
              <a:rPr lang="en-US" altLang="ko-KR" sz="1400" dirty="0"/>
              <a:t>; </a:t>
            </a:r>
            <a:r>
              <a:rPr lang="en-US" altLang="ko-KR" sz="1400" b="1" dirty="0"/>
              <a:t>Path</a:t>
            </a:r>
            <a:r>
              <a:rPr lang="en-US" altLang="ko-KR" sz="1400" dirty="0"/>
              <a:t>=/; </a:t>
            </a:r>
            <a:r>
              <a:rPr lang="en-US" altLang="ko-KR" sz="1400" b="1" dirty="0"/>
              <a:t>Secure</a:t>
            </a:r>
            <a:r>
              <a:rPr lang="en-US" altLang="ko-KR" sz="1400" dirty="0"/>
              <a:t>; </a:t>
            </a:r>
            <a:r>
              <a:rPr lang="en-US" altLang="ko-KR" sz="1400" b="1" dirty="0" err="1"/>
              <a:t>HttpOnly</a:t>
            </a:r>
            <a:r>
              <a:rPr lang="en-US" altLang="ko-KR" sz="1400" dirty="0"/>
              <a:t>; </a:t>
            </a:r>
            <a:r>
              <a:rPr lang="en-US" altLang="ko-KR" sz="1400" b="1" dirty="0" err="1"/>
              <a:t>SameSite</a:t>
            </a:r>
            <a:r>
              <a:rPr lang="en-US" altLang="ko-KR" sz="1400" dirty="0"/>
              <a:t>=None</a:t>
            </a:r>
            <a:endParaRPr lang="en-US" altLang="ko-KR" sz="1100" kern="0" spc="-10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3" y="1772816"/>
            <a:ext cx="8579490" cy="1264190"/>
          </a:xfrm>
          <a:prstGeom prst="rect">
            <a:avLst/>
          </a:prstGeom>
          <a:solidFill>
            <a:srgbClr val="0171C0"/>
          </a:solidFill>
          <a:ln>
            <a:solidFill>
              <a:srgbClr val="0171C0"/>
            </a:solidFill>
          </a:ln>
        </p:spPr>
      </p:pic>
    </p:spTree>
    <p:extLst>
      <p:ext uri="{BB962C8B-B14F-4D97-AF65-F5344CB8AC3E}">
        <p14:creationId xmlns:p14="http://schemas.microsoft.com/office/powerpoint/2010/main" val="402452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쿠키는 웹 페이지 사이의 정보 공유에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70758" y="1804361"/>
            <a:ext cx="12928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홈쇼핑 웹 서버</a:t>
            </a:r>
          </a:p>
        </p:txBody>
      </p:sp>
      <p:pic>
        <p:nvPicPr>
          <p:cNvPr id="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5680" y="3047531"/>
            <a:ext cx="1152131" cy="8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84" y="3027796"/>
            <a:ext cx="773179" cy="79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6281" y="2741779"/>
            <a:ext cx="1225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브라우저</a:t>
            </a:r>
          </a:p>
        </p:txBody>
      </p:sp>
      <p:sp>
        <p:nvSpPr>
          <p:cNvPr id="13" name="자유형 12"/>
          <p:cNvSpPr/>
          <p:nvPr/>
        </p:nvSpPr>
        <p:spPr>
          <a:xfrm>
            <a:off x="2319042" y="2587042"/>
            <a:ext cx="3457223" cy="549691"/>
          </a:xfrm>
          <a:custGeom>
            <a:avLst/>
            <a:gdLst>
              <a:gd name="connsiteX0" fmla="*/ 3581400 w 3581400"/>
              <a:gd name="connsiteY0" fmla="*/ 0 h 57150"/>
              <a:gd name="connsiteX1" fmla="*/ 0 w 3581400"/>
              <a:gd name="connsiteY1" fmla="*/ 571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1400" h="57150">
                <a:moveTo>
                  <a:pt x="3581400" y="0"/>
                </a:moveTo>
                <a:lnTo>
                  <a:pt x="0" y="5715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1160837" flipH="1">
            <a:off x="2549561" y="2763645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C00000"/>
                </a:solidFill>
              </a:rPr>
              <a:t>쿠키 저장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9854" y="3993861"/>
            <a:ext cx="695376" cy="336385"/>
            <a:chOff x="2345112" y="1987967"/>
            <a:chExt cx="652359" cy="630682"/>
          </a:xfrm>
        </p:grpSpPr>
        <p:sp>
          <p:nvSpPr>
            <p:cNvPr id="19" name="순서도: 다중 문서 18"/>
            <p:cNvSpPr/>
            <p:nvPr/>
          </p:nvSpPr>
          <p:spPr>
            <a:xfrm>
              <a:off x="2401343" y="2090017"/>
              <a:ext cx="596128" cy="466144"/>
            </a:xfrm>
            <a:prstGeom prst="flowChartMultidocument">
              <a:avLst/>
            </a:prstGeom>
            <a:solidFill>
              <a:schemeClr val="accent2"/>
            </a:solidFill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쿠키</a:t>
              </a:r>
            </a:p>
          </p:txBody>
        </p:sp>
        <p:sp>
          <p:nvSpPr>
            <p:cNvPr id="20" name="순서도: 자기 디스크 19"/>
            <p:cNvSpPr/>
            <p:nvPr/>
          </p:nvSpPr>
          <p:spPr>
            <a:xfrm>
              <a:off x="2345112" y="1987967"/>
              <a:ext cx="652359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22" name="TextBox 21"/>
          <p:cNvSpPr txBox="1"/>
          <p:nvPr/>
        </p:nvSpPr>
        <p:spPr>
          <a:xfrm rot="173442" flipH="1">
            <a:off x="4930974" y="3275052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C00000"/>
                </a:solidFill>
              </a:rPr>
              <a:t>쿠키 </a:t>
            </a:r>
            <a:r>
              <a:rPr lang="ko-KR" altLang="en-US" sz="1050" dirty="0" smtClean="0">
                <a:solidFill>
                  <a:srgbClr val="C00000"/>
                </a:solidFill>
              </a:rPr>
              <a:t>전송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6" name="순서도: 문서 25"/>
          <p:cNvSpPr/>
          <p:nvPr/>
        </p:nvSpPr>
        <p:spPr>
          <a:xfrm>
            <a:off x="5776265" y="2261378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대표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페이지</a:t>
            </a:r>
          </a:p>
        </p:txBody>
      </p:sp>
      <p:sp>
        <p:nvSpPr>
          <p:cNvPr id="27" name="순서도: 문서 26"/>
          <p:cNvSpPr/>
          <p:nvPr/>
        </p:nvSpPr>
        <p:spPr>
          <a:xfrm>
            <a:off x="6316922" y="2808884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 웹 페이지</a:t>
            </a:r>
          </a:p>
        </p:txBody>
      </p:sp>
      <p:sp>
        <p:nvSpPr>
          <p:cNvPr id="28" name="순서도: 문서 27"/>
          <p:cNvSpPr/>
          <p:nvPr/>
        </p:nvSpPr>
        <p:spPr>
          <a:xfrm>
            <a:off x="6558790" y="3357683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제품 목록 웹 페이지</a:t>
            </a:r>
          </a:p>
        </p:txBody>
      </p:sp>
      <p:sp>
        <p:nvSpPr>
          <p:cNvPr id="29" name="순서도: 문서 28"/>
          <p:cNvSpPr/>
          <p:nvPr/>
        </p:nvSpPr>
        <p:spPr>
          <a:xfrm>
            <a:off x="6000944" y="4195303"/>
            <a:ext cx="1368152" cy="419787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주문 웹 페이지</a:t>
            </a:r>
          </a:p>
        </p:txBody>
      </p:sp>
      <p:sp>
        <p:nvSpPr>
          <p:cNvPr id="30" name="자유형 29"/>
          <p:cNvSpPr/>
          <p:nvPr/>
        </p:nvSpPr>
        <p:spPr>
          <a:xfrm>
            <a:off x="2377809" y="3472859"/>
            <a:ext cx="4180981" cy="123901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rot="21402321" flipH="1">
            <a:off x="4885260" y="2882682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C00000"/>
                </a:solidFill>
              </a:rPr>
              <a:t>쿠키 </a:t>
            </a:r>
            <a:r>
              <a:rPr lang="ko-KR" altLang="en-US" sz="1050" dirty="0" smtClean="0">
                <a:solidFill>
                  <a:srgbClr val="C00000"/>
                </a:solidFill>
              </a:rPr>
              <a:t>전송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2" name="순서도: 문서 31"/>
          <p:cNvSpPr/>
          <p:nvPr/>
        </p:nvSpPr>
        <p:spPr>
          <a:xfrm>
            <a:off x="6126742" y="3819957"/>
            <a:ext cx="1368152" cy="294038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…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77809" y="3565199"/>
            <a:ext cx="3623135" cy="874460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 rot="804314" flipH="1">
            <a:off x="4859760" y="3985736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C00000"/>
                </a:solidFill>
              </a:rPr>
              <a:t>쿠키 </a:t>
            </a:r>
            <a:r>
              <a:rPr lang="ko-KR" altLang="en-US" sz="1050" dirty="0" smtClean="0">
                <a:solidFill>
                  <a:srgbClr val="C00000"/>
                </a:solidFill>
              </a:rPr>
              <a:t>전송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652120" y="2131960"/>
            <a:ext cx="2456187" cy="2593184"/>
          </a:xfrm>
          <a:prstGeom prst="roundRect">
            <a:avLst>
              <a:gd name="adj" fmla="val 6432"/>
            </a:avLst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2377809" y="3035719"/>
            <a:ext cx="3939113" cy="268779"/>
          </a:xfrm>
          <a:custGeom>
            <a:avLst/>
            <a:gdLst>
              <a:gd name="connsiteX0" fmla="*/ 0 w 3571875"/>
              <a:gd name="connsiteY0" fmla="*/ 0 h 76200"/>
              <a:gd name="connsiteX1" fmla="*/ 3571875 w 3571875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75" h="76200">
                <a:moveTo>
                  <a:pt x="0" y="0"/>
                </a:moveTo>
                <a:lnTo>
                  <a:pt x="3571875" y="76200"/>
                </a:ln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61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442562472" descr="EMB00000fd030e8">
            <a:extLst>
              <a:ext uri="{FF2B5EF4-FFF2-40B4-BE49-F238E27FC236}">
                <a16:creationId xmlns:a16="http://schemas.microsoft.com/office/drawing/2014/main" id="{E59B17C9-23BD-4C0F-8D17-801DE782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5965513" cy="33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 : </a:t>
            </a:r>
            <a:r>
              <a:rPr lang="ko-KR" altLang="en-US" dirty="0"/>
              <a:t>구글 웹 </a:t>
            </a:r>
            <a:r>
              <a:rPr lang="ko-KR" altLang="en-US" dirty="0" smtClean="0"/>
              <a:t>사이트의 쿠키 </a:t>
            </a:r>
            <a:r>
              <a:rPr lang="ko-KR" altLang="en-US" dirty="0"/>
              <a:t>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2603" y="1345725"/>
            <a:ext cx="8153400" cy="5040560"/>
          </a:xfrm>
        </p:spPr>
        <p:txBody>
          <a:bodyPr>
            <a:noAutofit/>
          </a:bodyPr>
          <a:lstStyle/>
          <a:p>
            <a:pPr lvl="0"/>
            <a:r>
              <a:rPr lang="ko-KR" altLang="en-US" sz="1600" dirty="0"/>
              <a:t>구글 웹 서버의 쿠키 뿌리기</a:t>
            </a:r>
            <a:endParaRPr lang="en-US" altLang="ko-KR" sz="1600" dirty="0"/>
          </a:p>
          <a:p>
            <a:pPr lvl="1"/>
            <a:r>
              <a:rPr lang="ko-KR" altLang="en-US" sz="1400" dirty="0"/>
              <a:t>웹 서버는 </a:t>
            </a:r>
            <a:r>
              <a:rPr lang="en-US" altLang="ko-KR" sz="1400" dirty="0"/>
              <a:t>HTTP </a:t>
            </a:r>
            <a:r>
              <a:rPr lang="ko-KR" altLang="en-US" sz="1400" dirty="0"/>
              <a:t>응답 헤더의 ‘</a:t>
            </a:r>
            <a:r>
              <a:rPr lang="en-US" altLang="ko-KR" sz="1400" dirty="0"/>
              <a:t>Set-Cookie:’ </a:t>
            </a:r>
            <a:r>
              <a:rPr lang="ko-KR" altLang="en-US" sz="1400" dirty="0"/>
              <a:t>뒤에 쿠키 데이터를 </a:t>
            </a:r>
            <a:r>
              <a:rPr lang="ko-KR" altLang="en-US" sz="1400" dirty="0" smtClean="0"/>
              <a:t>심어서 브라우저에게 </a:t>
            </a:r>
            <a:r>
              <a:rPr lang="ko-KR" altLang="en-US" sz="1400" dirty="0"/>
              <a:t>보냄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18" name="직선 화살표 연결선 17"/>
          <p:cNvCxnSpPr>
            <a:endCxn id="6" idx="0"/>
          </p:cNvCxnSpPr>
          <p:nvPr/>
        </p:nvCxnSpPr>
        <p:spPr>
          <a:xfrm flipH="1">
            <a:off x="5040052" y="5336960"/>
            <a:ext cx="36004" cy="1802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4B7A50-98A0-46FE-B235-7576ABD37BAD}"/>
              </a:ext>
            </a:extLst>
          </p:cNvPr>
          <p:cNvSpPr txBox="1"/>
          <p:nvPr/>
        </p:nvSpPr>
        <p:spPr>
          <a:xfrm>
            <a:off x="1763688" y="5517232"/>
            <a:ext cx="6552728" cy="523220"/>
          </a:xfrm>
          <a:prstGeom prst="rect">
            <a:avLst/>
          </a:prstGeom>
          <a:noFill/>
          <a:ln>
            <a:solidFill>
              <a:srgbClr val="8BB0CF"/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b="1" dirty="0"/>
              <a:t>set-cookie: </a:t>
            </a:r>
            <a:r>
              <a:rPr lang="en-US" altLang="ko-KR" sz="1400" dirty="0" err="1" smtClean="0"/>
              <a:t>1P_JAR</a:t>
            </a:r>
            <a:r>
              <a:rPr lang="en-US" altLang="ko-KR" sz="1400" dirty="0" smtClean="0"/>
              <a:t>=2021-11-27-06; expires=Mon, 27-Dec-2021 06:21:38 </a:t>
            </a:r>
            <a:r>
              <a:rPr lang="en-US" altLang="ko-KR" sz="1400" dirty="0"/>
              <a:t>GMT; path=/; domain=.google.com; Secure; </a:t>
            </a:r>
            <a:r>
              <a:rPr lang="en-US" altLang="ko-KR" sz="1400" dirty="0" err="1"/>
              <a:t>SameSite</a:t>
            </a:r>
            <a:r>
              <a:rPr lang="en-US" altLang="ko-KR" sz="1400" dirty="0"/>
              <a:t>=none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6184564"/>
            <a:ext cx="809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C00000"/>
                </a:solidFill>
              </a:rPr>
              <a:t>쿠키 이름은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1P_JAR</a:t>
            </a:r>
            <a:r>
              <a:rPr lang="en-US" altLang="ko-KR" sz="1400" dirty="0" smtClean="0">
                <a:solidFill>
                  <a:srgbClr val="C00000"/>
                </a:solidFill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</a:rPr>
              <a:t>쿠키 값은 </a:t>
            </a:r>
            <a:r>
              <a:rPr lang="en-US" altLang="ko-KR" sz="1400" dirty="0" smtClean="0">
                <a:solidFill>
                  <a:srgbClr val="C00000"/>
                </a:solidFill>
              </a:rPr>
              <a:t>2021-11-27-06,  </a:t>
            </a:r>
            <a:r>
              <a:rPr lang="ko-KR" altLang="en-US" sz="1400" dirty="0" smtClean="0">
                <a:solidFill>
                  <a:srgbClr val="C00000"/>
                </a:solidFill>
              </a:rPr>
              <a:t>유효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</a:rPr>
              <a:t>시간은 </a:t>
            </a:r>
            <a:r>
              <a:rPr lang="en-US" altLang="ko-KR" sz="1400" dirty="0" smtClean="0">
                <a:solidFill>
                  <a:srgbClr val="C00000"/>
                </a:solidFill>
              </a:rPr>
              <a:t>2021</a:t>
            </a:r>
            <a:r>
              <a:rPr lang="ko-KR" altLang="en-US" sz="1400" dirty="0" smtClean="0">
                <a:solidFill>
                  <a:srgbClr val="C00000"/>
                </a:solidFill>
              </a:rPr>
              <a:t>년 </a:t>
            </a:r>
            <a:r>
              <a:rPr lang="en-US" altLang="ko-KR" sz="1400" dirty="0" smtClean="0">
                <a:solidFill>
                  <a:srgbClr val="C00000"/>
                </a:solidFill>
              </a:rPr>
              <a:t>12</a:t>
            </a:r>
            <a:r>
              <a:rPr lang="ko-KR" altLang="en-US" sz="1400" dirty="0" smtClean="0">
                <a:solidFill>
                  <a:srgbClr val="C00000"/>
                </a:solidFill>
              </a:rPr>
              <a:t>월 </a:t>
            </a:r>
            <a:r>
              <a:rPr lang="en-US" altLang="ko-KR" sz="1400" dirty="0" smtClean="0">
                <a:solidFill>
                  <a:srgbClr val="C00000"/>
                </a:solidFill>
              </a:rPr>
              <a:t>27</a:t>
            </a:r>
            <a:r>
              <a:rPr lang="ko-KR" altLang="en-US" sz="1400" dirty="0" smtClean="0">
                <a:solidFill>
                  <a:srgbClr val="C00000"/>
                </a:solidFill>
              </a:rPr>
              <a:t>일 </a:t>
            </a:r>
            <a:r>
              <a:rPr lang="en-US" altLang="ko-KR" sz="1400" dirty="0" smtClean="0">
                <a:solidFill>
                  <a:srgbClr val="C00000"/>
                </a:solidFill>
              </a:rPr>
              <a:t>6</a:t>
            </a:r>
            <a:r>
              <a:rPr lang="ko-KR" altLang="en-US" sz="1400" dirty="0" smtClean="0">
                <a:solidFill>
                  <a:srgbClr val="C00000"/>
                </a:solidFill>
              </a:rPr>
              <a:t>시 </a:t>
            </a:r>
            <a:r>
              <a:rPr lang="en-US" altLang="ko-KR" sz="1400" dirty="0" smtClean="0">
                <a:solidFill>
                  <a:srgbClr val="C00000"/>
                </a:solidFill>
              </a:rPr>
              <a:t>21</a:t>
            </a:r>
            <a:r>
              <a:rPr lang="ko-KR" altLang="en-US" sz="1400" dirty="0" smtClean="0">
                <a:solidFill>
                  <a:srgbClr val="C00000"/>
                </a:solidFill>
              </a:rPr>
              <a:t>분 </a:t>
            </a:r>
            <a:r>
              <a:rPr lang="en-US" altLang="ko-KR" sz="1400" dirty="0" smtClean="0">
                <a:solidFill>
                  <a:srgbClr val="C00000"/>
                </a:solidFill>
              </a:rPr>
              <a:t>38</a:t>
            </a:r>
            <a:r>
              <a:rPr lang="ko-KR" altLang="en-US" sz="1400" dirty="0" smtClean="0">
                <a:solidFill>
                  <a:srgbClr val="C00000"/>
                </a:solidFill>
              </a:rPr>
              <a:t>초</a:t>
            </a:r>
            <a:endParaRPr lang="en-US" altLang="ko-KR" sz="14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C00000"/>
                </a:solidFill>
              </a:rPr>
              <a:t>브라우저는 로컬 컴퓨터에 쿠키 정보 저장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6" y="5049432"/>
            <a:ext cx="4392488" cy="287528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308304" y="4619719"/>
            <a:ext cx="1368152" cy="349766"/>
          </a:xfrm>
          <a:prstGeom prst="wedgeRoundRectCallout">
            <a:avLst>
              <a:gd name="adj1" fmla="val -82750"/>
              <a:gd name="adj2" fmla="val 77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구글 웹 서버가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엣지에게</a:t>
            </a:r>
            <a:r>
              <a:rPr lang="ko-KR" altLang="en-US" sz="1000" dirty="0" smtClean="0">
                <a:solidFill>
                  <a:schemeClr val="tx1"/>
                </a:solidFill>
              </a:rPr>
              <a:t> 보낸 쿠키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8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1P_JAR</a:t>
            </a:r>
            <a:r>
              <a:rPr lang="en-US" altLang="ko-KR" dirty="0" smtClean="0"/>
              <a:t> </a:t>
            </a:r>
            <a:r>
              <a:rPr lang="ko-KR" altLang="en-US" dirty="0"/>
              <a:t>쿠키 저장 및 활용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브라우저는 </a:t>
            </a:r>
            <a:r>
              <a:rPr lang="en-US" altLang="ko-KR" sz="1600" dirty="0" err="1" smtClean="0"/>
              <a:t>1P_JAR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쿠키를 쿠키 파일에 저장</a:t>
            </a:r>
          </a:p>
          <a:p>
            <a:pPr lvl="0"/>
            <a:r>
              <a:rPr lang="ko-KR" altLang="en-US" sz="1600" dirty="0"/>
              <a:t>브라우저는 </a:t>
            </a:r>
            <a:r>
              <a:rPr lang="en-US" altLang="ko-KR" sz="1600" dirty="0" err="1"/>
              <a:t>google.com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도메인에 </a:t>
            </a:r>
            <a:r>
              <a:rPr lang="ko-KR" altLang="en-US" sz="1600" dirty="0"/>
              <a:t>웹 </a:t>
            </a:r>
            <a:r>
              <a:rPr lang="ko-KR" altLang="en-US" sz="1600" dirty="0" smtClean="0"/>
              <a:t>자원</a:t>
            </a:r>
            <a:r>
              <a:rPr lang="en-US" altLang="ko-KR" sz="1600" dirty="0" smtClean="0"/>
              <a:t>(HTML </a:t>
            </a:r>
            <a:r>
              <a:rPr lang="ko-KR" altLang="en-US" sz="1600" dirty="0" smtClean="0"/>
              <a:t>페이지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CSS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요청할 때마다 </a:t>
            </a:r>
            <a:r>
              <a:rPr lang="en-US" altLang="ko-KR" sz="1600" dirty="0" err="1" smtClean="0"/>
              <a:t>1P_JAR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쿠키를 </a:t>
            </a:r>
            <a:r>
              <a:rPr lang="ko-KR" altLang="en-US" sz="1600" dirty="0"/>
              <a:t>함께 전송</a:t>
            </a:r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89048" y="2272466"/>
            <a:ext cx="540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</a:rPr>
              <a:t>사례 </a:t>
            </a:r>
            <a:r>
              <a:rPr lang="en-US" altLang="ko-KR" sz="1400" dirty="0" smtClean="0">
                <a:solidFill>
                  <a:srgbClr val="C00000"/>
                </a:solidFill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</a:rPr>
              <a:t>브라우저가 </a:t>
            </a:r>
            <a:r>
              <a:rPr lang="en-US" altLang="ko-KR" sz="1400" dirty="0">
                <a:solidFill>
                  <a:srgbClr val="C00000"/>
                </a:solidFill>
              </a:rPr>
              <a:t>googlelogo_color_272x92dp.png </a:t>
            </a:r>
            <a:r>
              <a:rPr lang="ko-KR" altLang="en-US" sz="1400" dirty="0">
                <a:solidFill>
                  <a:srgbClr val="C00000"/>
                </a:solidFill>
              </a:rPr>
              <a:t>이미지를 </a:t>
            </a:r>
            <a:endParaRPr lang="en-US" altLang="ko-KR" sz="1400" dirty="0" smtClean="0">
              <a:solidFill>
                <a:srgbClr val="C00000"/>
              </a:solidFill>
            </a:endParaRPr>
          </a:p>
          <a:p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 smtClean="0">
                <a:solidFill>
                  <a:srgbClr val="C00000"/>
                </a:solidFill>
              </a:rPr>
              <a:t>       </a:t>
            </a:r>
            <a:r>
              <a:rPr lang="ko-KR" altLang="en-US" sz="1400" dirty="0" smtClean="0">
                <a:solidFill>
                  <a:srgbClr val="C00000"/>
                </a:solidFill>
              </a:rPr>
              <a:t>요청할 </a:t>
            </a:r>
            <a:r>
              <a:rPr lang="ko-KR" altLang="en-US" sz="1400" dirty="0">
                <a:solidFill>
                  <a:srgbClr val="C00000"/>
                </a:solidFill>
              </a:rPr>
              <a:t>때</a:t>
            </a:r>
            <a:r>
              <a:rPr lang="en-US" altLang="ko-KR" sz="1400" dirty="0">
                <a:solidFill>
                  <a:srgbClr val="C0000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C00000"/>
                </a:solidFill>
              </a:rPr>
              <a:t>www.google.com</a:t>
            </a:r>
            <a:r>
              <a:rPr lang="ko-KR" altLang="en-US" sz="1400" dirty="0">
                <a:solidFill>
                  <a:srgbClr val="C00000"/>
                </a:solidFill>
              </a:rPr>
              <a:t>에 보낸 요청 </a:t>
            </a:r>
            <a:r>
              <a:rPr lang="ko-KR" altLang="en-US" sz="1400" dirty="0" smtClean="0">
                <a:solidFill>
                  <a:srgbClr val="C00000"/>
                </a:solidFill>
              </a:rPr>
              <a:t>헤더에 </a:t>
            </a:r>
            <a:endParaRPr lang="en-US" altLang="ko-KR" sz="1400" dirty="0" smtClean="0">
              <a:solidFill>
                <a:srgbClr val="C00000"/>
              </a:solidFill>
            </a:endParaRPr>
          </a:p>
          <a:p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 smtClean="0">
                <a:solidFill>
                  <a:srgbClr val="C00000"/>
                </a:solidFill>
              </a:rPr>
              <a:t>       </a:t>
            </a:r>
            <a:r>
              <a:rPr lang="ko-KR" altLang="en-US" sz="1400" dirty="0" smtClean="0">
                <a:solidFill>
                  <a:srgbClr val="C00000"/>
                </a:solidFill>
              </a:rPr>
              <a:t>쿠키가 포함된 것을 볼 수 있음 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pic>
        <p:nvPicPr>
          <p:cNvPr id="9217" name="_x442564072" descr="EMB00000fd030eb">
            <a:extLst>
              <a:ext uri="{FF2B5EF4-FFF2-40B4-BE49-F238E27FC236}">
                <a16:creationId xmlns:a16="http://schemas.microsoft.com/office/drawing/2014/main" id="{4AEECBEF-41CE-49FB-9325-C202D65F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47531"/>
            <a:ext cx="6270017" cy="34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8CC5403-979B-4F8B-9A4F-EB839850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264" y="2535271"/>
            <a:ext cx="9144000" cy="52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36296" y="5301208"/>
            <a:ext cx="1656183" cy="504056"/>
          </a:xfrm>
          <a:prstGeom prst="wedgeRoundRectCallout">
            <a:avLst>
              <a:gd name="adj1" fmla="val -66001"/>
              <a:gd name="adj2" fmla="val 55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엣지가</a:t>
            </a:r>
            <a:r>
              <a:rPr lang="ko-KR" altLang="en-US" sz="1000" dirty="0" smtClean="0">
                <a:solidFill>
                  <a:schemeClr val="tx1"/>
                </a:solidFill>
              </a:rPr>
              <a:t>  구글 웹 서버에게 보내는 요청 헤더에 심어 보낸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쿠기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62139" y="4906214"/>
            <a:ext cx="3300141" cy="178532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06508" y="5853030"/>
            <a:ext cx="1051527" cy="178532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4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자바스크립트로 쿠키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/>
              <a:t>자바스크립트 코드를 이용하여 로컬 컴퓨터에 쿠키쓰기</a:t>
            </a:r>
            <a:r>
              <a:rPr lang="en-US" altLang="ko-KR" sz="1800" dirty="0"/>
              <a:t>/</a:t>
            </a:r>
            <a:r>
              <a:rPr lang="ko-KR" altLang="en-US" sz="1800" dirty="0"/>
              <a:t>읽기 가능</a:t>
            </a:r>
            <a:endParaRPr lang="en-US" altLang="ko-KR" sz="1800" dirty="0"/>
          </a:p>
          <a:p>
            <a:r>
              <a:rPr lang="ko-KR" altLang="en-US" sz="1800" dirty="0"/>
              <a:t>자바스크립트에서 쿠키 접근 </a:t>
            </a:r>
            <a:r>
              <a:rPr lang="en-US" altLang="ko-KR" sz="1800" dirty="0"/>
              <a:t>: </a:t>
            </a:r>
            <a:r>
              <a:rPr lang="en-US" altLang="ko-KR" sz="1600" dirty="0" err="1"/>
              <a:t>document.cookie</a:t>
            </a:r>
            <a:endParaRPr lang="en-US" altLang="ko-KR" sz="1600" dirty="0"/>
          </a:p>
          <a:p>
            <a:pPr lvl="2"/>
            <a:r>
              <a:rPr lang="ko-KR" altLang="en-US" sz="1400" dirty="0"/>
              <a:t>윈도우에 출력된 웹 페이지를 전송한 웹 서버 모든 쿠키들이 문자열 형태로 연결</a:t>
            </a:r>
            <a:endParaRPr lang="en-US" altLang="ko-KR" sz="1400" dirty="0"/>
          </a:p>
          <a:p>
            <a:pPr lvl="1"/>
            <a:r>
              <a:rPr lang="ko-KR" altLang="en-US" sz="1400" dirty="0"/>
              <a:t>쿠키 쓰기</a:t>
            </a:r>
            <a:endParaRPr lang="en-US" altLang="ko-KR" sz="1400" dirty="0"/>
          </a:p>
          <a:p>
            <a:pPr lvl="2"/>
            <a:r>
              <a:rPr lang="en-US" altLang="ko-KR" sz="1200" dirty="0" err="1"/>
              <a:t>document.cookie</a:t>
            </a:r>
            <a:r>
              <a:rPr lang="ko-KR" altLang="en-US" sz="1200" dirty="0"/>
              <a:t>에 쿠키를 문자열 형태로 달아주면 됨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en-US" sz="1400" dirty="0"/>
              <a:t>쿠키 읽기</a:t>
            </a:r>
          </a:p>
          <a:p>
            <a:pPr lvl="1"/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2924944"/>
            <a:ext cx="57606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((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expireDate.toUTCString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쿠키를 연결하는 방식으로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자동 저장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91680" y="4437112"/>
            <a:ext cx="57606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let pairs =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(";");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for(let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let pair = pairs[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].trim(); //</a:t>
            </a:r>
            <a:r>
              <a:rPr lang="en-US" altLang="ko-KR" sz="1200" dirty="0"/>
              <a:t> </a:t>
            </a:r>
            <a:r>
              <a:rPr lang="ko-KR" altLang="en-US" sz="1200" dirty="0"/>
              <a:t>쿠키 앞뒤의 빈칸 제거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let unit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if(unit[0] == name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) // unit[0]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은 쿠키 이름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(unit[1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]); // unit[1]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은 쿠키 값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316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3 : </a:t>
            </a:r>
            <a:r>
              <a:rPr lang="ko-KR" altLang="en-US" dirty="0"/>
              <a:t>쿠키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fontAlgn="base"/>
            <a:r>
              <a:rPr lang="ko-KR" altLang="en-US" dirty="0"/>
              <a:t>실습 전 준비 사항</a:t>
            </a:r>
            <a:endParaRPr lang="en-US" altLang="ko-KR" dirty="0"/>
          </a:p>
          <a:p>
            <a:pPr lvl="2" fontAlgn="base"/>
            <a:r>
              <a:rPr lang="ko-KR" altLang="en-US" dirty="0">
                <a:solidFill>
                  <a:srgbClr val="C00000"/>
                </a:solidFill>
              </a:rPr>
              <a:t>웹 서버로부터 </a:t>
            </a:r>
            <a:r>
              <a:rPr lang="ko-KR" altLang="en-US" dirty="0" err="1">
                <a:solidFill>
                  <a:srgbClr val="C00000"/>
                </a:solidFill>
              </a:rPr>
              <a:t>로드한</a:t>
            </a:r>
            <a:r>
              <a:rPr lang="ko-KR" altLang="en-US" dirty="0">
                <a:solidFill>
                  <a:srgbClr val="C00000"/>
                </a:solidFill>
              </a:rPr>
              <a:t> 웹 페이지의 자바스크립트 코드에서만 쿠키 읽기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ko-KR" altLang="en-US" dirty="0">
                <a:solidFill>
                  <a:srgbClr val="C00000"/>
                </a:solidFill>
              </a:rPr>
              <a:t>쓰기 가능</a:t>
            </a:r>
            <a:endParaRPr lang="en-US" altLang="ko-KR" dirty="0">
              <a:solidFill>
                <a:srgbClr val="C00000"/>
              </a:solidFill>
            </a:endParaRPr>
          </a:p>
          <a:p>
            <a:pPr lvl="2" fontAlgn="base"/>
            <a:r>
              <a:rPr lang="ko-KR" altLang="en-US" dirty="0"/>
              <a:t>로컬 컴퓨터에 있는 웹 페이지를 바로 적재하는 경우 쿠키 읽기</a:t>
            </a:r>
            <a:r>
              <a:rPr lang="en-US" altLang="ko-KR" dirty="0"/>
              <a:t>/</a:t>
            </a:r>
            <a:r>
              <a:rPr lang="ko-KR" altLang="en-US" dirty="0"/>
              <a:t>쓰기 안 됨</a:t>
            </a:r>
            <a:endParaRPr lang="en-US" altLang="ko-KR" dirty="0"/>
          </a:p>
          <a:p>
            <a:pPr lvl="1" fontAlgn="base"/>
            <a:r>
              <a:rPr lang="ko-KR" altLang="en-US" dirty="0"/>
              <a:t>로컬 컴퓨터에 웹 서버 설치</a:t>
            </a:r>
            <a:endParaRPr lang="en-US" altLang="ko-KR" dirty="0"/>
          </a:p>
          <a:p>
            <a:pPr lvl="2" fontAlgn="base"/>
            <a:r>
              <a:rPr lang="ko-KR" altLang="en-US" dirty="0" smtClean="0">
                <a:solidFill>
                  <a:srgbClr val="C00000"/>
                </a:solidFill>
              </a:rPr>
              <a:t>부록에 설명된 아파치 웹 서버 다운 및 설치</a:t>
            </a:r>
            <a:endParaRPr lang="en-US" altLang="ko-KR" dirty="0">
              <a:solidFill>
                <a:srgbClr val="C00000"/>
              </a:solidFill>
            </a:endParaRPr>
          </a:p>
          <a:p>
            <a:pPr fontAlgn="base"/>
            <a:r>
              <a:rPr lang="ko-KR" altLang="en-US" dirty="0" smtClean="0"/>
              <a:t>자바스크립트로 </a:t>
            </a:r>
            <a:r>
              <a:rPr lang="ko-KR" altLang="en-US" dirty="0"/>
              <a:t>방문자 이름과 방문 횟수 관리 실습</a:t>
            </a:r>
            <a:endParaRPr lang="en-US" altLang="ko-KR" dirty="0"/>
          </a:p>
          <a:p>
            <a:pPr lvl="1" fontAlgn="base"/>
            <a:r>
              <a:rPr lang="ko-KR" altLang="en-US" dirty="0"/>
              <a:t>실습 </a:t>
            </a:r>
            <a:r>
              <a:rPr lang="ko-KR" altLang="en-US" dirty="0" smtClean="0"/>
              <a:t>과정</a:t>
            </a:r>
            <a:endParaRPr lang="ko-KR" altLang="en-US" dirty="0"/>
          </a:p>
          <a:p>
            <a:pPr lvl="2" fontAlgn="base"/>
            <a:r>
              <a:rPr lang="ko-KR" altLang="en-US" dirty="0" smtClean="0"/>
              <a:t>아파치 웹 서버의 도큐먼트 루트 폴더</a:t>
            </a:r>
            <a:r>
              <a:rPr lang="en-US" altLang="ko-KR" dirty="0" smtClean="0"/>
              <a:t>(</a:t>
            </a:r>
            <a:r>
              <a:rPr lang="en-US" altLang="ko-KR" dirty="0"/>
              <a:t>C:/</a:t>
            </a:r>
            <a:r>
              <a:rPr lang="en-US" altLang="ko-KR" dirty="0" err="1" smtClean="0"/>
              <a:t>Apache24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htdocs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 fontAlgn="base"/>
            <a:r>
              <a:rPr lang="en-US" altLang="ko-KR" dirty="0" err="1" smtClean="0"/>
              <a:t>ex12-01.html</a:t>
            </a:r>
            <a:r>
              <a:rPr lang="ko-KR" altLang="en-US" dirty="0"/>
              <a:t>을 </a:t>
            </a:r>
            <a:r>
              <a:rPr lang="en-US" altLang="ko-KR" dirty="0" smtClean="0"/>
              <a:t>C:/</a:t>
            </a:r>
            <a:r>
              <a:rPr lang="en-US" altLang="ko-KR" dirty="0" err="1" smtClean="0"/>
              <a:t>Apache24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htdocs</a:t>
            </a:r>
            <a:r>
              <a:rPr lang="en-US" altLang="ko-KR" dirty="0" smtClean="0"/>
              <a:t>/12/ </a:t>
            </a:r>
            <a:r>
              <a:rPr lang="ko-KR" altLang="en-US" dirty="0"/>
              <a:t>폴더에 저장</a:t>
            </a:r>
          </a:p>
          <a:p>
            <a:pPr lvl="2" fontAlgn="base"/>
            <a:r>
              <a:rPr lang="ko-KR" altLang="en-US" dirty="0" smtClean="0"/>
              <a:t>브라우저에서 다음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ex12-01.html</a:t>
            </a:r>
            <a:r>
              <a:rPr lang="ko-KR" altLang="en-US" dirty="0" smtClean="0"/>
              <a:t> 요청</a:t>
            </a:r>
            <a:endParaRPr lang="ko-KR" altLang="en-US" dirty="0"/>
          </a:p>
          <a:p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5949280"/>
            <a:ext cx="3528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http://localhost/12/ex12-01.html</a:t>
            </a:r>
          </a:p>
        </p:txBody>
      </p:sp>
    </p:spTree>
    <p:extLst>
      <p:ext uri="{BB962C8B-B14F-4D97-AF65-F5344CB8AC3E}">
        <p14:creationId xmlns:p14="http://schemas.microsoft.com/office/powerpoint/2010/main" val="69119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브라우저와 웹 서버 사이의 통신</a:t>
            </a:r>
            <a:r>
              <a:rPr lang="en-US" altLang="ko-KR" dirty="0"/>
              <a:t>(HTTP )</a:t>
            </a:r>
            <a:r>
              <a:rPr lang="ko-KR" altLang="en-US" dirty="0"/>
              <a:t> 과정을 이해한다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실습을 통해 브라우저와 웹 서버 사이의 통신</a:t>
            </a:r>
            <a:r>
              <a:rPr lang="en-US" altLang="ko-KR" dirty="0"/>
              <a:t>(HTTP )</a:t>
            </a:r>
            <a:r>
              <a:rPr lang="ko-KR" altLang="en-US" dirty="0"/>
              <a:t> 과정을 확인한다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쿠키 데이터의 목적과 누가 생산하고 누가 저장하며</a:t>
            </a:r>
            <a:r>
              <a:rPr lang="en-US" altLang="ko-KR" dirty="0"/>
              <a:t>, </a:t>
            </a:r>
            <a:r>
              <a:rPr lang="ko-KR" altLang="en-US" dirty="0"/>
              <a:t>어디에 저장되는지 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코드로 쿠키를 만들고 읽을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웹 스토리지</a:t>
            </a:r>
            <a:r>
              <a:rPr lang="en-US" altLang="ko-KR" dirty="0"/>
              <a:t>(</a:t>
            </a:r>
            <a:r>
              <a:rPr lang="ko-KR" altLang="en-US" dirty="0"/>
              <a:t>세션 스토리지</a:t>
            </a:r>
            <a:r>
              <a:rPr lang="en-US" altLang="ko-KR" dirty="0"/>
              <a:t>, </a:t>
            </a:r>
            <a:r>
              <a:rPr lang="ko-KR" altLang="en-US" dirty="0"/>
              <a:t>로컬 스토리지</a:t>
            </a:r>
            <a:r>
              <a:rPr lang="en-US" altLang="ko-KR" dirty="0"/>
              <a:t>)</a:t>
            </a:r>
            <a:r>
              <a:rPr lang="ko-KR" altLang="en-US" dirty="0"/>
              <a:t>를 자세히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자바스크립트로 세션 </a:t>
            </a:r>
            <a:r>
              <a:rPr lang="ko-KR" altLang="en-US" dirty="0" err="1"/>
              <a:t>스토리지와</a:t>
            </a:r>
            <a:r>
              <a:rPr lang="ko-KR" altLang="en-US" dirty="0"/>
              <a:t>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값을 저장하고 읽을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</a:t>
            </a:r>
            <a:r>
              <a:rPr lang="ko-KR" altLang="en-US" dirty="0" err="1"/>
              <a:t>스토리지를</a:t>
            </a:r>
            <a:r>
              <a:rPr lang="ko-KR" altLang="en-US" dirty="0"/>
              <a:t> 응용할 수 있다</a:t>
            </a:r>
            <a:r>
              <a:rPr lang="en-US" altLang="ko-KR" dirty="0"/>
              <a:t>.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679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</a:t>
            </a:r>
            <a:r>
              <a:rPr lang="en-US" altLang="ko-KR" dirty="0"/>
              <a:t>12-1 </a:t>
            </a:r>
            <a:r>
              <a:rPr lang="ko-KR" altLang="en-US" dirty="0"/>
              <a:t>쿠키 활용 </a:t>
            </a:r>
            <a:r>
              <a:rPr lang="en-US" altLang="ko-KR" dirty="0"/>
              <a:t>: </a:t>
            </a:r>
            <a:r>
              <a:rPr lang="ko-KR" altLang="en-US" dirty="0"/>
              <a:t>자바스크립트로 방문자 이름과 방문 횟수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7348" y="1484784"/>
            <a:ext cx="4572000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!DOCTYPE 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&lt;title&gt;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방문 카운트 쿠키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&lt;/title&gt;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name+"=";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let pairs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document.cookie.split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(";"); 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쿠키문자열을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경계로 분할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for(let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pairs.length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let pair = pairs[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].trim(); 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쿠키 앞뒤의 빈칸 제거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let unit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pair.split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("=");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if(unit[0] == name)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	return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unescape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(unit[1]);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return null;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(name, value,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name + "=" + escape(value) + 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((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== null)?"":("; expires=" +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expireDate.toUTCString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()));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cookieStr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&lt;/script&gt;&lt;/head&gt;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00808"/>
            <a:ext cx="45720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let username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let count =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GetCookie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let expire = new Date (); //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현재 시간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count = 0;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username = prompt("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입력해 주십시오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.","");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if (username == null)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alert("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이름을 입력하시면 보다 나은 서비스를 제공받을 수 있습니다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username = "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아무개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“;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 else {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("username",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username,expire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	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count++;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expire.setTime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expire.getTime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() + (365 * 24 * 3600 * 1000)); // 1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년후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SetCookie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("count",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count,expire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('&lt;p&gt;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어서오십시오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'+username+'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'+count+'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번째 방문을 환영합니다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!');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&lt;/body&gt;</a:t>
            </a:r>
          </a:p>
          <a:p>
            <a:pPr defTabSz="180000" fontAlgn="base" latinLnBrk="0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6546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E26FE1-7CBA-4165-8681-DF1B10EBE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0" y="1916832"/>
            <a:ext cx="7073820" cy="2872964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12-1 </a:t>
            </a:r>
            <a:r>
              <a:rPr lang="ko-KR" altLang="en-US" dirty="0"/>
              <a:t>실행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9712" y="5013176"/>
            <a:ext cx="51062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/>
            </a:lvl1pPr>
          </a:lstStyle>
          <a:p>
            <a:r>
              <a:rPr lang="ko-KR" altLang="en-US" dirty="0"/>
              <a:t>처음 </a:t>
            </a:r>
            <a:r>
              <a:rPr lang="en-US" altLang="ko-KR" dirty="0"/>
              <a:t>http://localhost/12/</a:t>
            </a:r>
            <a:r>
              <a:rPr lang="en-US" altLang="ko-KR" dirty="0" err="1"/>
              <a:t>ex12-1.html</a:t>
            </a:r>
            <a:r>
              <a:rPr lang="en-US" altLang="ko-KR" dirty="0"/>
              <a:t>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접속한 경우</a:t>
            </a:r>
            <a:r>
              <a:rPr lang="en-US" altLang="ko-KR" dirty="0"/>
              <a:t>,</a:t>
            </a:r>
          </a:p>
          <a:p>
            <a:r>
              <a:rPr lang="en-US" altLang="ko-KR" dirty="0" err="1" smtClean="0"/>
              <a:t>kitae</a:t>
            </a:r>
            <a:r>
              <a:rPr lang="ko-KR" altLang="en-US" dirty="0" smtClean="0"/>
              <a:t>를 </a:t>
            </a:r>
            <a:r>
              <a:rPr lang="ko-KR" altLang="en-US" dirty="0"/>
              <a:t>입력하고 확인 버튼을 누르면 다음 슬라이드와 같이 됨</a:t>
            </a:r>
          </a:p>
        </p:txBody>
      </p:sp>
    </p:spTree>
    <p:extLst>
      <p:ext uri="{BB962C8B-B14F-4D97-AF65-F5344CB8AC3E}">
        <p14:creationId xmlns:p14="http://schemas.microsoft.com/office/powerpoint/2010/main" val="284447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3E8316-D71E-476B-9832-FDFEB54489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62" y="192283"/>
            <a:ext cx="5112467" cy="2807004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6DA3D3-DF3A-4FC2-8A3C-4F60BB278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477369"/>
            <a:ext cx="5119105" cy="281064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75721" y="179316"/>
            <a:ext cx="2696079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 </a:t>
            </a:r>
            <a:r>
              <a:rPr lang="ko-KR" altLang="en-US" dirty="0"/>
              <a:t>실행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271" y="3019899"/>
            <a:ext cx="29033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(a) </a:t>
            </a:r>
            <a:r>
              <a:rPr lang="ko-KR" altLang="en-US" sz="1050" dirty="0"/>
              <a:t>처음 방문한 경우</a:t>
            </a:r>
            <a:r>
              <a:rPr lang="en-US" altLang="ko-KR" sz="1050" dirty="0"/>
              <a:t>(</a:t>
            </a:r>
            <a:r>
              <a:rPr lang="ko-KR" altLang="en-US" sz="1050" dirty="0"/>
              <a:t>개발자도구로 쿠키보기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2987823" y="6343436"/>
            <a:ext cx="47083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(b) </a:t>
            </a:r>
            <a:r>
              <a:rPr lang="ko-KR" altLang="en-US" sz="1050" dirty="0"/>
              <a:t>새로 고침을 </a:t>
            </a:r>
            <a:r>
              <a:rPr lang="en-US" altLang="ko-KR" sz="1050" dirty="0"/>
              <a:t>3</a:t>
            </a:r>
            <a:r>
              <a:rPr lang="ko-KR" altLang="en-US" sz="1050" dirty="0"/>
              <a:t>번 하여</a:t>
            </a:r>
            <a:r>
              <a:rPr lang="en-US" altLang="ko-KR" sz="1050" dirty="0"/>
              <a:t> </a:t>
            </a:r>
            <a:r>
              <a:rPr lang="ko-KR" altLang="en-US" sz="1050" dirty="0"/>
              <a:t>방문 회수가 증가한 경우</a:t>
            </a:r>
            <a:r>
              <a:rPr lang="en-US" altLang="ko-KR" sz="1050" dirty="0"/>
              <a:t>(</a:t>
            </a:r>
            <a:r>
              <a:rPr lang="ko-KR" altLang="en-US" sz="1050" dirty="0"/>
              <a:t>개발자도구로 쿠키보기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51920" y="3447657"/>
            <a:ext cx="1728192" cy="431313"/>
          </a:xfrm>
          <a:prstGeom prst="wedgeRoundRectCallout">
            <a:avLst>
              <a:gd name="adj1" fmla="val -65107"/>
              <a:gd name="adj2" fmla="val 647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브라우저의 새로 고침을 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</a:rPr>
              <a:t>번 </a:t>
            </a:r>
            <a:r>
              <a:rPr lang="ko-KR" altLang="en-US" sz="1000" dirty="0">
                <a:solidFill>
                  <a:schemeClr val="tx1"/>
                </a:solidFill>
              </a:rPr>
              <a:t>하여 방문 카운트 증가</a:t>
            </a:r>
          </a:p>
        </p:txBody>
      </p:sp>
      <p:sp>
        <p:nvSpPr>
          <p:cNvPr id="11" name="타원 10"/>
          <p:cNvSpPr/>
          <p:nvPr/>
        </p:nvSpPr>
        <p:spPr>
          <a:xfrm>
            <a:off x="3403727" y="3789040"/>
            <a:ext cx="216024" cy="21602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>
            <a:off x="8047710" y="2291510"/>
            <a:ext cx="144016" cy="48735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169191" y="2258186"/>
            <a:ext cx="6142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저장된 </a:t>
            </a:r>
            <a:endParaRPr lang="en-US" altLang="ko-KR" sz="1000" dirty="0" smtClean="0"/>
          </a:p>
          <a:p>
            <a:r>
              <a:rPr lang="en-US" altLang="ko-KR" sz="1000" dirty="0" smtClean="0"/>
              <a:t>2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개의</a:t>
            </a:r>
            <a:endParaRPr lang="en-US" altLang="ko-KR" sz="1000" dirty="0"/>
          </a:p>
          <a:p>
            <a:r>
              <a:rPr lang="ko-KR" altLang="en-US" sz="1000" dirty="0"/>
              <a:t>쿠키 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59632" y="1844824"/>
            <a:ext cx="1296144" cy="288032"/>
          </a:xfrm>
          <a:prstGeom prst="wedgeRoundRectCallout">
            <a:avLst>
              <a:gd name="adj1" fmla="val 77028"/>
              <a:gd name="adj2" fmla="val -74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크롬 </a:t>
            </a:r>
            <a:r>
              <a:rPr lang="ko-KR" altLang="en-US" sz="1000" dirty="0">
                <a:solidFill>
                  <a:schemeClr val="tx1"/>
                </a:solidFill>
              </a:rPr>
              <a:t>개발자 도구</a:t>
            </a:r>
          </a:p>
        </p:txBody>
      </p:sp>
    </p:spTree>
    <p:extLst>
      <p:ext uri="{BB962C8B-B14F-4D97-AF65-F5344CB8AC3E}">
        <p14:creationId xmlns:p14="http://schemas.microsoft.com/office/powerpoint/2010/main" val="194345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웹 스토리지 필요성</a:t>
            </a:r>
            <a:endParaRPr lang="en-US" altLang="ko-KR" dirty="0"/>
          </a:p>
          <a:p>
            <a:pPr lvl="1"/>
            <a:r>
              <a:rPr lang="ko-KR" altLang="en-US" dirty="0"/>
              <a:t>웹은 웹 애플리케이션의 형태로 진화</a:t>
            </a:r>
            <a:endParaRPr lang="en-US" altLang="ko-KR" dirty="0"/>
          </a:p>
          <a:p>
            <a:pPr lvl="2"/>
            <a:r>
              <a:rPr lang="ko-KR" altLang="en-US" dirty="0"/>
              <a:t>웹 문서를 보여주기나 검색</a:t>
            </a:r>
            <a:r>
              <a:rPr lang="en-US" altLang="ko-KR" dirty="0"/>
              <a:t>, </a:t>
            </a:r>
            <a:r>
              <a:rPr lang="ko-KR" altLang="en-US" dirty="0"/>
              <a:t>구매 등 정보 소통 수단을 넘어섬</a:t>
            </a:r>
            <a:endParaRPr lang="en-US" altLang="ko-KR" dirty="0"/>
          </a:p>
          <a:p>
            <a:pPr lvl="2"/>
            <a:r>
              <a:rPr lang="ko-KR" altLang="en-US" dirty="0"/>
              <a:t>웹 애플리케이션 사례</a:t>
            </a:r>
            <a:r>
              <a:rPr lang="en-US" altLang="ko-KR" dirty="0"/>
              <a:t>)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그림 그리기</a:t>
            </a:r>
            <a:r>
              <a:rPr lang="en-US" altLang="ko-KR" dirty="0"/>
              <a:t>,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/>
              <a:t>웹 애플리케이션은 실행 도중 로컬 컴퓨터에 데이터 저장 공간 필요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게임 웹 애플리케이션 </a:t>
            </a:r>
            <a:r>
              <a:rPr lang="en-US" altLang="ko-KR" dirty="0"/>
              <a:t>: </a:t>
            </a:r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최고 점수자의 이름과 점수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쇼핑몰 </a:t>
            </a:r>
            <a:r>
              <a:rPr lang="en-US" altLang="ko-KR" dirty="0"/>
              <a:t>: </a:t>
            </a:r>
            <a:r>
              <a:rPr lang="ko-KR" altLang="en-US" dirty="0"/>
              <a:t>사용자가 구입하려고 담은 리스트</a:t>
            </a:r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 웹 스토리지</a:t>
            </a:r>
            <a:r>
              <a:rPr lang="en-US" altLang="ko-KR" dirty="0"/>
              <a:t>(web storage)</a:t>
            </a:r>
            <a:r>
              <a:rPr lang="ko-KR" altLang="en-US" dirty="0"/>
              <a:t> 도입</a:t>
            </a:r>
            <a:endParaRPr lang="en-US" altLang="ko-KR" dirty="0"/>
          </a:p>
          <a:p>
            <a:pPr lvl="2"/>
            <a:r>
              <a:rPr lang="ko-KR" altLang="en-US" dirty="0"/>
              <a:t>사용자 로컬 컴퓨터의 저장 공간</a:t>
            </a:r>
            <a:endParaRPr lang="en-US" altLang="ko-KR" dirty="0"/>
          </a:p>
          <a:p>
            <a:pPr lvl="2"/>
            <a:r>
              <a:rPr lang="ko-KR" altLang="en-US" dirty="0"/>
              <a:t>웹 서버의 저장 부담과 네트워크 </a:t>
            </a:r>
            <a:r>
              <a:rPr lang="ko-KR" altLang="en-US" dirty="0" err="1"/>
              <a:t>트래픽</a:t>
            </a:r>
            <a:r>
              <a:rPr lang="ko-KR" altLang="en-US" dirty="0"/>
              <a:t> 감소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웹 스토리지는 오직 자바스크립트로만 읽고 쓸 수 있음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쿠키의 한계</a:t>
            </a:r>
            <a:endParaRPr lang="en-US" altLang="ko-KR" dirty="0"/>
          </a:p>
          <a:p>
            <a:pPr lvl="1" fontAlgn="base"/>
            <a:r>
              <a:rPr lang="ko-KR" altLang="en-US" dirty="0"/>
              <a:t>쿠키의 크기는 </a:t>
            </a:r>
            <a:r>
              <a:rPr lang="en-US" altLang="ko-KR" dirty="0"/>
              <a:t>4KB</a:t>
            </a:r>
            <a:r>
              <a:rPr lang="ko-KR" altLang="en-US" dirty="0"/>
              <a:t>로 제한</a:t>
            </a:r>
            <a:r>
              <a:rPr lang="en-US" altLang="ko-KR" dirty="0"/>
              <a:t>- </a:t>
            </a:r>
            <a:r>
              <a:rPr lang="ko-KR" altLang="en-US" dirty="0"/>
              <a:t>충분한 량의 정보 저장 한계</a:t>
            </a:r>
          </a:p>
          <a:p>
            <a:pPr lvl="1" fontAlgn="base"/>
            <a:r>
              <a:rPr lang="ko-KR" altLang="en-US" dirty="0"/>
              <a:t>쿠키는 불필요한 </a:t>
            </a:r>
            <a:r>
              <a:rPr lang="ko-KR" altLang="en-US" dirty="0" err="1"/>
              <a:t>트래픽</a:t>
            </a:r>
            <a:r>
              <a:rPr lang="ko-KR" altLang="en-US" dirty="0"/>
              <a:t> 발생</a:t>
            </a:r>
          </a:p>
          <a:p>
            <a:pPr lvl="2" fontAlgn="base"/>
            <a:r>
              <a:rPr lang="ko-KR" altLang="en-US" dirty="0"/>
              <a:t>브라우저가 웹 서버에 요청을 보낼 때마다 함께 전송하기 때문</a:t>
            </a:r>
            <a:endParaRPr lang="en-US" altLang="ko-KR" dirty="0"/>
          </a:p>
          <a:p>
            <a:pPr lvl="1" fontAlgn="base"/>
            <a:r>
              <a:rPr lang="ko-KR" altLang="en-US" dirty="0"/>
              <a:t>쿠키는 윈도우마다 독립적인 값을 저장 불가</a:t>
            </a:r>
            <a:endParaRPr lang="en-US" altLang="ko-KR" dirty="0"/>
          </a:p>
          <a:p>
            <a:pPr lvl="2" fontAlgn="base"/>
            <a:r>
              <a:rPr lang="ko-KR" altLang="en-US" dirty="0"/>
              <a:t>브라우저의 모든 윈도우들이 공유하므로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4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123728" y="3789040"/>
            <a:ext cx="5832648" cy="2754809"/>
          </a:xfrm>
          <a:prstGeom prst="roundRect">
            <a:avLst>
              <a:gd name="adj" fmla="val 6469"/>
            </a:avLst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원통 16"/>
          <p:cNvSpPr/>
          <p:nvPr/>
        </p:nvSpPr>
        <p:spPr>
          <a:xfrm>
            <a:off x="5748058" y="4126554"/>
            <a:ext cx="1727324" cy="1798741"/>
          </a:xfrm>
          <a:prstGeom prst="can">
            <a:avLst>
              <a:gd name="adj" fmla="val 16177"/>
            </a:avLst>
          </a:prstGeom>
          <a:solidFill>
            <a:schemeClr val="accent4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스토리지 종류와 특징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웹 스토리지 </a:t>
            </a:r>
            <a:r>
              <a:rPr lang="en-US" altLang="ko-KR" sz="1800" dirty="0"/>
              <a:t>: </a:t>
            </a:r>
            <a:r>
              <a:rPr lang="ko-KR" altLang="en-US" sz="1800" dirty="0"/>
              <a:t>세션스토리지</a:t>
            </a:r>
            <a:r>
              <a:rPr lang="en-US" altLang="ko-KR" sz="1800" dirty="0"/>
              <a:t>(session storage)</a:t>
            </a:r>
            <a:r>
              <a:rPr lang="ko-KR" altLang="en-US" sz="1800" dirty="0"/>
              <a:t>와 로컬스토리지</a:t>
            </a:r>
            <a:r>
              <a:rPr lang="en-US" altLang="ko-KR" sz="1800" dirty="0"/>
              <a:t>(local storage)</a:t>
            </a:r>
          </a:p>
          <a:p>
            <a:r>
              <a:rPr lang="ko-KR" altLang="en-US" sz="1800" dirty="0"/>
              <a:t>웹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특징</a:t>
            </a:r>
            <a:endParaRPr lang="en-US" altLang="ko-KR" sz="1800" dirty="0"/>
          </a:p>
          <a:p>
            <a:pPr lvl="1"/>
            <a:r>
              <a:rPr lang="ko-KR" altLang="en-US" sz="1600" dirty="0"/>
              <a:t>문자열만 저장</a:t>
            </a:r>
          </a:p>
          <a:p>
            <a:pPr lvl="1"/>
            <a:r>
              <a:rPr lang="en-US" altLang="ko-KR" sz="1600" dirty="0"/>
              <a:t>(</a:t>
            </a:r>
            <a:r>
              <a:rPr lang="ko-KR" altLang="en-US" sz="1600" dirty="0"/>
              <a:t>키</a:t>
            </a:r>
            <a:r>
              <a:rPr lang="en-US" altLang="ko-KR" sz="1600" dirty="0"/>
              <a:t>, </a:t>
            </a:r>
            <a:r>
              <a:rPr lang="ko-KR" altLang="en-US" sz="1600" dirty="0"/>
              <a:t>값</a:t>
            </a:r>
            <a:r>
              <a:rPr lang="en-US" altLang="ko-KR" sz="1600" dirty="0"/>
              <a:t>)</a:t>
            </a:r>
            <a:r>
              <a:rPr lang="ko-KR" altLang="en-US" sz="1600" dirty="0"/>
              <a:t>으로 구성된 아이템 단위로 저장</a:t>
            </a:r>
            <a:endParaRPr lang="en-US" altLang="ko-KR" sz="1600" dirty="0"/>
          </a:p>
          <a:p>
            <a:pPr lvl="1"/>
            <a:r>
              <a:rPr lang="ko-KR" altLang="en-US" sz="1600" dirty="0"/>
              <a:t>동일한 ‘키’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가진 아이템은 존재할 수 없음</a:t>
            </a:r>
          </a:p>
          <a:p>
            <a:pPr lvl="1"/>
            <a:r>
              <a:rPr lang="ko-KR" altLang="en-US" sz="1600" dirty="0"/>
              <a:t>‘키’와 ‘값’ 문자열은 대소문자 구분</a:t>
            </a:r>
          </a:p>
          <a:p>
            <a:pPr lvl="1"/>
            <a:r>
              <a:rPr lang="ko-KR" altLang="en-US" sz="1600" dirty="0"/>
              <a:t>저장</a:t>
            </a:r>
            <a:r>
              <a:rPr lang="en-US" altLang="ko-KR" sz="1600" dirty="0"/>
              <a:t>, </a:t>
            </a:r>
            <a:r>
              <a:rPr lang="ko-KR" altLang="en-US" sz="1600" dirty="0"/>
              <a:t>검색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등 웹 </a:t>
            </a:r>
            <a:r>
              <a:rPr lang="ko-KR" altLang="en-US" sz="1600" dirty="0" err="1"/>
              <a:t>스토리지의</a:t>
            </a:r>
            <a:r>
              <a:rPr lang="ko-KR" altLang="en-US" sz="1600" dirty="0"/>
              <a:t> 조작은 모두 자바스크립트 코드로 작성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43855" y="59289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스토리지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5563" y="62360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브라우저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362814" y="4126553"/>
            <a:ext cx="1872208" cy="2109519"/>
          </a:xfrm>
          <a:prstGeom prst="roundRect">
            <a:avLst>
              <a:gd name="adj" fmla="val 9766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39799" y="614674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/>
              <a:t>사용자 </a:t>
            </a:r>
            <a:endParaRPr lang="en-US" altLang="ko-KR" sz="1200" dirty="0"/>
          </a:p>
          <a:p>
            <a:pPr algn="r"/>
            <a:r>
              <a:rPr lang="ko-KR" altLang="en-US" sz="1200" dirty="0"/>
              <a:t>로컬 컴퓨터</a:t>
            </a:r>
          </a:p>
        </p:txBody>
      </p:sp>
      <p:sp>
        <p:nvSpPr>
          <p:cNvPr id="15" name="세로로 말린 두루마리 모양 14"/>
          <p:cNvSpPr/>
          <p:nvPr/>
        </p:nvSpPr>
        <p:spPr>
          <a:xfrm>
            <a:off x="2256898" y="4272028"/>
            <a:ext cx="2050132" cy="1456928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setItem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손흥민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”, “1”);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endParaRPr lang="en-US" altLang="ko-KR" sz="11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 =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getItem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 err="1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호날두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”);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...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7654" y="4603554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(“</a:t>
            </a:r>
            <a:r>
              <a:rPr lang="ko-KR" altLang="en-US" sz="1200" dirty="0"/>
              <a:t>손흥민</a:t>
            </a:r>
            <a:r>
              <a:rPr lang="en-US" altLang="ko-KR" sz="1200" dirty="0"/>
              <a:t>”, “1”)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847653" y="5449043"/>
            <a:ext cx="1458797" cy="276999"/>
          </a:xfrm>
          <a:prstGeom prst="rect">
            <a:avLst/>
          </a:prstGeom>
          <a:solidFill>
            <a:srgbClr val="C9E7A7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(“</a:t>
            </a:r>
            <a:r>
              <a:rPr lang="ko-KR" altLang="en-US" sz="1200" dirty="0" err="1"/>
              <a:t>호날두</a:t>
            </a:r>
            <a:r>
              <a:rPr lang="en-US" altLang="ko-KR" sz="1200" dirty="0"/>
              <a:t>”, “4”)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07030" y="4383472"/>
            <a:ext cx="155749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(“</a:t>
            </a:r>
            <a:r>
              <a:rPr lang="ko-KR" altLang="en-US" sz="1200" dirty="0"/>
              <a:t>손흥민</a:t>
            </a:r>
            <a:r>
              <a:rPr lang="en-US" altLang="ko-KR" sz="1200" dirty="0"/>
              <a:t>”, “1”) </a:t>
            </a:r>
            <a:r>
              <a:rPr lang="ko-KR" altLang="en-US" sz="1200" dirty="0"/>
              <a:t>저장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63781" y="5793771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자바스크립트 코드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47653" y="5073692"/>
            <a:ext cx="145879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.....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 rot="915316">
            <a:off x="4763821" y="5118981"/>
            <a:ext cx="98372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“</a:t>
            </a:r>
            <a:r>
              <a:rPr lang="ko-KR" altLang="en-US" sz="1200" dirty="0" err="1"/>
              <a:t>호날두</a:t>
            </a:r>
            <a:r>
              <a:rPr lang="en-US" altLang="ko-KR" sz="1200" dirty="0"/>
              <a:t>” ?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 rot="866670">
            <a:off x="4430110" y="5302399"/>
            <a:ext cx="51074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“4”</a:t>
            </a:r>
            <a:endParaRPr lang="ko-KR" altLang="en-US" sz="1200" dirty="0"/>
          </a:p>
        </p:txBody>
      </p:sp>
      <p:sp>
        <p:nvSpPr>
          <p:cNvPr id="28" name="자유형 27"/>
          <p:cNvSpPr/>
          <p:nvPr/>
        </p:nvSpPr>
        <p:spPr>
          <a:xfrm flipV="1">
            <a:off x="4034055" y="5212190"/>
            <a:ext cx="1830465" cy="375352"/>
          </a:xfrm>
          <a:custGeom>
            <a:avLst/>
            <a:gdLst>
              <a:gd name="connsiteX0" fmla="*/ 0 w 1739900"/>
              <a:gd name="connsiteY0" fmla="*/ 406400 h 406400"/>
              <a:gd name="connsiteX1" fmla="*/ 660400 w 1739900"/>
              <a:gd name="connsiteY1" fmla="*/ 330200 h 406400"/>
              <a:gd name="connsiteX2" fmla="*/ 1333500 w 1739900"/>
              <a:gd name="connsiteY2" fmla="*/ 114300 h 406400"/>
              <a:gd name="connsiteX3" fmla="*/ 1739900 w 1739900"/>
              <a:gd name="connsiteY3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9900" h="406400">
                <a:moveTo>
                  <a:pt x="0" y="406400"/>
                </a:moveTo>
                <a:cubicBezTo>
                  <a:pt x="219075" y="392641"/>
                  <a:pt x="438150" y="378883"/>
                  <a:pt x="660400" y="330200"/>
                </a:cubicBezTo>
                <a:cubicBezTo>
                  <a:pt x="882650" y="281517"/>
                  <a:pt x="1153583" y="169333"/>
                  <a:pt x="1333500" y="114300"/>
                </a:cubicBezTo>
                <a:cubicBezTo>
                  <a:pt x="1513417" y="59267"/>
                  <a:pt x="1626658" y="29633"/>
                  <a:pt x="1739900" y="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1365" y="3904446"/>
            <a:ext cx="764054" cy="272415"/>
          </a:xfrm>
          <a:prstGeom prst="wedgeRoundRectCallout">
            <a:avLst>
              <a:gd name="adj1" fmla="val 65306"/>
              <a:gd name="adj2" fmla="val 231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키 문자열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6693" y="3841089"/>
            <a:ext cx="764054" cy="272415"/>
          </a:xfrm>
          <a:prstGeom prst="wedgeRoundRectCallout">
            <a:avLst>
              <a:gd name="adj1" fmla="val -58181"/>
              <a:gd name="adj2" fmla="val 2575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값 문자열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041209" y="4726744"/>
            <a:ext cx="1806444" cy="8394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04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스토리지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/>
              <a:t>세션 </a:t>
            </a:r>
            <a:r>
              <a:rPr lang="ko-KR" altLang="en-US" sz="2000" dirty="0" err="1"/>
              <a:t>스토리지의</a:t>
            </a:r>
            <a:r>
              <a:rPr lang="ko-KR" altLang="en-US" sz="2000" dirty="0"/>
              <a:t> 생성과 소멸</a:t>
            </a:r>
          </a:p>
          <a:p>
            <a:pPr lvl="2"/>
            <a:r>
              <a:rPr lang="ko-KR" altLang="en-US" sz="1600" dirty="0"/>
              <a:t>세션 </a:t>
            </a:r>
            <a:r>
              <a:rPr lang="en-US" altLang="ko-KR" sz="1600" dirty="0"/>
              <a:t>: </a:t>
            </a:r>
            <a:r>
              <a:rPr lang="ko-KR" altLang="en-US" sz="1600" dirty="0"/>
              <a:t>연결된 웹 사이트와 윈도우</a:t>
            </a:r>
            <a:endParaRPr lang="en-US" altLang="ko-KR" sz="1600" dirty="0"/>
          </a:p>
          <a:p>
            <a:pPr lvl="1"/>
            <a:r>
              <a:rPr lang="ko-KR" altLang="en-US" sz="1800" dirty="0"/>
              <a:t>윈도우에 웹 사이트가 </a:t>
            </a:r>
            <a:r>
              <a:rPr lang="ko-KR" altLang="en-US" sz="1800" dirty="0" err="1"/>
              <a:t>로드될</a:t>
            </a:r>
            <a:r>
              <a:rPr lang="ko-KR" altLang="en-US" sz="1800" dirty="0"/>
              <a:t> 때 세션 스토리지 생성</a:t>
            </a:r>
            <a:endParaRPr lang="en-US" altLang="ko-KR" sz="1800" dirty="0"/>
          </a:p>
          <a:p>
            <a:pPr lvl="2"/>
            <a:r>
              <a:rPr lang="ko-KR" altLang="en-US" sz="1600" dirty="0"/>
              <a:t>한 윈도우에 여러 세션 스토리지 생성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윈도우가 닫힐 때 세션 스토리지 소멸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5536" y="3140968"/>
            <a:ext cx="8485037" cy="3550879"/>
            <a:chOff x="376408" y="2348880"/>
            <a:chExt cx="8485037" cy="3550879"/>
          </a:xfrm>
        </p:grpSpPr>
        <p:sp>
          <p:nvSpPr>
            <p:cNvPr id="3" name="자유형 2"/>
            <p:cNvSpPr/>
            <p:nvPr/>
          </p:nvSpPr>
          <p:spPr>
            <a:xfrm>
              <a:off x="1885428" y="2348880"/>
              <a:ext cx="1731197" cy="3550879"/>
            </a:xfrm>
            <a:custGeom>
              <a:avLst/>
              <a:gdLst>
                <a:gd name="connsiteX0" fmla="*/ 584200 w 1625600"/>
                <a:gd name="connsiteY0" fmla="*/ 50800 h 3327400"/>
                <a:gd name="connsiteX1" fmla="*/ 406400 w 1625600"/>
                <a:gd name="connsiteY1" fmla="*/ 190500 h 3327400"/>
                <a:gd name="connsiteX2" fmla="*/ 317500 w 1625600"/>
                <a:gd name="connsiteY2" fmla="*/ 279400 h 3327400"/>
                <a:gd name="connsiteX3" fmla="*/ 279400 w 1625600"/>
                <a:gd name="connsiteY3" fmla="*/ 317500 h 3327400"/>
                <a:gd name="connsiteX4" fmla="*/ 228600 w 1625600"/>
                <a:gd name="connsiteY4" fmla="*/ 355600 h 3327400"/>
                <a:gd name="connsiteX5" fmla="*/ 190500 w 1625600"/>
                <a:gd name="connsiteY5" fmla="*/ 381000 h 3327400"/>
                <a:gd name="connsiteX6" fmla="*/ 127000 w 1625600"/>
                <a:gd name="connsiteY6" fmla="*/ 495300 h 3327400"/>
                <a:gd name="connsiteX7" fmla="*/ 88900 w 1625600"/>
                <a:gd name="connsiteY7" fmla="*/ 520700 h 3327400"/>
                <a:gd name="connsiteX8" fmla="*/ 76200 w 1625600"/>
                <a:gd name="connsiteY8" fmla="*/ 622300 h 3327400"/>
                <a:gd name="connsiteX9" fmla="*/ 101600 w 1625600"/>
                <a:gd name="connsiteY9" fmla="*/ 1193800 h 3327400"/>
                <a:gd name="connsiteX10" fmla="*/ 88900 w 1625600"/>
                <a:gd name="connsiteY10" fmla="*/ 1422400 h 3327400"/>
                <a:gd name="connsiteX11" fmla="*/ 63500 w 1625600"/>
                <a:gd name="connsiteY11" fmla="*/ 1498600 h 3327400"/>
                <a:gd name="connsiteX12" fmla="*/ 38100 w 1625600"/>
                <a:gd name="connsiteY12" fmla="*/ 1625600 h 3327400"/>
                <a:gd name="connsiteX13" fmla="*/ 12700 w 1625600"/>
                <a:gd name="connsiteY13" fmla="*/ 2235200 h 3327400"/>
                <a:gd name="connsiteX14" fmla="*/ 0 w 1625600"/>
                <a:gd name="connsiteY14" fmla="*/ 2603500 h 3327400"/>
                <a:gd name="connsiteX15" fmla="*/ 25400 w 1625600"/>
                <a:gd name="connsiteY15" fmla="*/ 2908300 h 3327400"/>
                <a:gd name="connsiteX16" fmla="*/ 38100 w 1625600"/>
                <a:gd name="connsiteY16" fmla="*/ 2946400 h 3327400"/>
                <a:gd name="connsiteX17" fmla="*/ 50800 w 1625600"/>
                <a:gd name="connsiteY17" fmla="*/ 2997200 h 3327400"/>
                <a:gd name="connsiteX18" fmla="*/ 114300 w 1625600"/>
                <a:gd name="connsiteY18" fmla="*/ 3073400 h 3327400"/>
                <a:gd name="connsiteX19" fmla="*/ 152400 w 1625600"/>
                <a:gd name="connsiteY19" fmla="*/ 3098800 h 3327400"/>
                <a:gd name="connsiteX20" fmla="*/ 266700 w 1625600"/>
                <a:gd name="connsiteY20" fmla="*/ 3162300 h 3327400"/>
                <a:gd name="connsiteX21" fmla="*/ 368300 w 1625600"/>
                <a:gd name="connsiteY21" fmla="*/ 3225800 h 3327400"/>
                <a:gd name="connsiteX22" fmla="*/ 457200 w 1625600"/>
                <a:gd name="connsiteY22" fmla="*/ 3276600 h 3327400"/>
                <a:gd name="connsiteX23" fmla="*/ 546100 w 1625600"/>
                <a:gd name="connsiteY23" fmla="*/ 3289300 h 3327400"/>
                <a:gd name="connsiteX24" fmla="*/ 698500 w 1625600"/>
                <a:gd name="connsiteY24" fmla="*/ 3314700 h 3327400"/>
                <a:gd name="connsiteX25" fmla="*/ 787400 w 1625600"/>
                <a:gd name="connsiteY25" fmla="*/ 3327400 h 3327400"/>
                <a:gd name="connsiteX26" fmla="*/ 1079500 w 1625600"/>
                <a:gd name="connsiteY26" fmla="*/ 3314700 h 3327400"/>
                <a:gd name="connsiteX27" fmla="*/ 1155700 w 1625600"/>
                <a:gd name="connsiteY27" fmla="*/ 3225800 h 3327400"/>
                <a:gd name="connsiteX28" fmla="*/ 1231900 w 1625600"/>
                <a:gd name="connsiteY28" fmla="*/ 3187700 h 3327400"/>
                <a:gd name="connsiteX29" fmla="*/ 1346200 w 1625600"/>
                <a:gd name="connsiteY29" fmla="*/ 3048000 h 3327400"/>
                <a:gd name="connsiteX30" fmla="*/ 1384300 w 1625600"/>
                <a:gd name="connsiteY30" fmla="*/ 3022600 h 3327400"/>
                <a:gd name="connsiteX31" fmla="*/ 1435100 w 1625600"/>
                <a:gd name="connsiteY31" fmla="*/ 2984500 h 3327400"/>
                <a:gd name="connsiteX32" fmla="*/ 1485900 w 1625600"/>
                <a:gd name="connsiteY32" fmla="*/ 2933700 h 3327400"/>
                <a:gd name="connsiteX33" fmla="*/ 1549400 w 1625600"/>
                <a:gd name="connsiteY33" fmla="*/ 2882900 h 3327400"/>
                <a:gd name="connsiteX34" fmla="*/ 1600200 w 1625600"/>
                <a:gd name="connsiteY34" fmla="*/ 2806700 h 3327400"/>
                <a:gd name="connsiteX35" fmla="*/ 1625600 w 1625600"/>
                <a:gd name="connsiteY35" fmla="*/ 2730500 h 3327400"/>
                <a:gd name="connsiteX36" fmla="*/ 1600200 w 1625600"/>
                <a:gd name="connsiteY36" fmla="*/ 2197100 h 3327400"/>
                <a:gd name="connsiteX37" fmla="*/ 1562100 w 1625600"/>
                <a:gd name="connsiteY37" fmla="*/ 2082800 h 3327400"/>
                <a:gd name="connsiteX38" fmla="*/ 1549400 w 1625600"/>
                <a:gd name="connsiteY38" fmla="*/ 2032000 h 3327400"/>
                <a:gd name="connsiteX39" fmla="*/ 1524000 w 1625600"/>
                <a:gd name="connsiteY39" fmla="*/ 1968500 h 3327400"/>
                <a:gd name="connsiteX40" fmla="*/ 1473200 w 1625600"/>
                <a:gd name="connsiteY40" fmla="*/ 1828800 h 3327400"/>
                <a:gd name="connsiteX41" fmla="*/ 1485900 w 1625600"/>
                <a:gd name="connsiteY41" fmla="*/ 1333500 h 3327400"/>
                <a:gd name="connsiteX42" fmla="*/ 1498600 w 1625600"/>
                <a:gd name="connsiteY42" fmla="*/ 1282700 h 3327400"/>
                <a:gd name="connsiteX43" fmla="*/ 1511300 w 1625600"/>
                <a:gd name="connsiteY43" fmla="*/ 1219200 h 3327400"/>
                <a:gd name="connsiteX44" fmla="*/ 1524000 w 1625600"/>
                <a:gd name="connsiteY44" fmla="*/ 1104900 h 3327400"/>
                <a:gd name="connsiteX45" fmla="*/ 1536700 w 1625600"/>
                <a:gd name="connsiteY45" fmla="*/ 1028700 h 3327400"/>
                <a:gd name="connsiteX46" fmla="*/ 1549400 w 1625600"/>
                <a:gd name="connsiteY46" fmla="*/ 965200 h 3327400"/>
                <a:gd name="connsiteX47" fmla="*/ 1562100 w 1625600"/>
                <a:gd name="connsiteY47" fmla="*/ 838200 h 3327400"/>
                <a:gd name="connsiteX48" fmla="*/ 1600200 w 1625600"/>
                <a:gd name="connsiteY48" fmla="*/ 622300 h 3327400"/>
                <a:gd name="connsiteX49" fmla="*/ 1612900 w 1625600"/>
                <a:gd name="connsiteY49" fmla="*/ 571500 h 3327400"/>
                <a:gd name="connsiteX50" fmla="*/ 1587500 w 1625600"/>
                <a:gd name="connsiteY50" fmla="*/ 406400 h 3327400"/>
                <a:gd name="connsiteX51" fmla="*/ 1562100 w 1625600"/>
                <a:gd name="connsiteY51" fmla="*/ 368300 h 3327400"/>
                <a:gd name="connsiteX52" fmla="*/ 1435100 w 1625600"/>
                <a:gd name="connsiteY52" fmla="*/ 215900 h 3327400"/>
                <a:gd name="connsiteX53" fmla="*/ 1384300 w 1625600"/>
                <a:gd name="connsiteY53" fmla="*/ 177800 h 3327400"/>
                <a:gd name="connsiteX54" fmla="*/ 1308100 w 1625600"/>
                <a:gd name="connsiteY54" fmla="*/ 101600 h 3327400"/>
                <a:gd name="connsiteX55" fmla="*/ 1270000 w 1625600"/>
                <a:gd name="connsiteY55" fmla="*/ 63500 h 3327400"/>
                <a:gd name="connsiteX56" fmla="*/ 1168400 w 1625600"/>
                <a:gd name="connsiteY56" fmla="*/ 25400 h 3327400"/>
                <a:gd name="connsiteX57" fmla="*/ 1066800 w 1625600"/>
                <a:gd name="connsiteY57" fmla="*/ 0 h 3327400"/>
                <a:gd name="connsiteX58" fmla="*/ 774700 w 1625600"/>
                <a:gd name="connsiteY58" fmla="*/ 12700 h 3327400"/>
                <a:gd name="connsiteX59" fmla="*/ 723900 w 1625600"/>
                <a:gd name="connsiteY59" fmla="*/ 38100 h 3327400"/>
                <a:gd name="connsiteX60" fmla="*/ 673100 w 1625600"/>
                <a:gd name="connsiteY60" fmla="*/ 50800 h 3327400"/>
                <a:gd name="connsiteX61" fmla="*/ 635000 w 1625600"/>
                <a:gd name="connsiteY61" fmla="*/ 63500 h 3327400"/>
                <a:gd name="connsiteX62" fmla="*/ 558800 w 1625600"/>
                <a:gd name="connsiteY62" fmla="*/ 76200 h 3327400"/>
                <a:gd name="connsiteX63" fmla="*/ 571500 w 1625600"/>
                <a:gd name="connsiteY63" fmla="*/ 101600 h 332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625600" h="3327400">
                  <a:moveTo>
                    <a:pt x="584200" y="50800"/>
                  </a:moveTo>
                  <a:cubicBezTo>
                    <a:pt x="524933" y="97367"/>
                    <a:pt x="459696" y="137204"/>
                    <a:pt x="406400" y="190500"/>
                  </a:cubicBezTo>
                  <a:lnTo>
                    <a:pt x="317500" y="279400"/>
                  </a:lnTo>
                  <a:cubicBezTo>
                    <a:pt x="304800" y="292100"/>
                    <a:pt x="293768" y="306724"/>
                    <a:pt x="279400" y="317500"/>
                  </a:cubicBezTo>
                  <a:cubicBezTo>
                    <a:pt x="262467" y="330200"/>
                    <a:pt x="245824" y="343297"/>
                    <a:pt x="228600" y="355600"/>
                  </a:cubicBezTo>
                  <a:cubicBezTo>
                    <a:pt x="216180" y="364472"/>
                    <a:pt x="201293" y="370207"/>
                    <a:pt x="190500" y="381000"/>
                  </a:cubicBezTo>
                  <a:cubicBezTo>
                    <a:pt x="96944" y="474556"/>
                    <a:pt x="205257" y="385741"/>
                    <a:pt x="127000" y="495300"/>
                  </a:cubicBezTo>
                  <a:cubicBezTo>
                    <a:pt x="118128" y="507720"/>
                    <a:pt x="101600" y="512233"/>
                    <a:pt x="88900" y="520700"/>
                  </a:cubicBezTo>
                  <a:cubicBezTo>
                    <a:pt x="84667" y="554567"/>
                    <a:pt x="76200" y="588170"/>
                    <a:pt x="76200" y="622300"/>
                  </a:cubicBezTo>
                  <a:cubicBezTo>
                    <a:pt x="76200" y="817804"/>
                    <a:pt x="89546" y="1000936"/>
                    <a:pt x="101600" y="1193800"/>
                  </a:cubicBezTo>
                  <a:cubicBezTo>
                    <a:pt x="97367" y="1270000"/>
                    <a:pt x="98366" y="1346672"/>
                    <a:pt x="88900" y="1422400"/>
                  </a:cubicBezTo>
                  <a:cubicBezTo>
                    <a:pt x="85579" y="1448967"/>
                    <a:pt x="67902" y="1472190"/>
                    <a:pt x="63500" y="1498600"/>
                  </a:cubicBezTo>
                  <a:cubicBezTo>
                    <a:pt x="47931" y="1592017"/>
                    <a:pt x="57045" y="1549818"/>
                    <a:pt x="38100" y="1625600"/>
                  </a:cubicBezTo>
                  <a:cubicBezTo>
                    <a:pt x="6527" y="1909761"/>
                    <a:pt x="29119" y="1676949"/>
                    <a:pt x="12700" y="2235200"/>
                  </a:cubicBezTo>
                  <a:cubicBezTo>
                    <a:pt x="9089" y="2357987"/>
                    <a:pt x="4233" y="2480733"/>
                    <a:pt x="0" y="2603500"/>
                  </a:cubicBezTo>
                  <a:cubicBezTo>
                    <a:pt x="3601" y="2653909"/>
                    <a:pt x="15473" y="2843777"/>
                    <a:pt x="25400" y="2908300"/>
                  </a:cubicBezTo>
                  <a:cubicBezTo>
                    <a:pt x="27436" y="2921531"/>
                    <a:pt x="34422" y="2933528"/>
                    <a:pt x="38100" y="2946400"/>
                  </a:cubicBezTo>
                  <a:cubicBezTo>
                    <a:pt x="42895" y="2963183"/>
                    <a:pt x="43924" y="2981157"/>
                    <a:pt x="50800" y="2997200"/>
                  </a:cubicBezTo>
                  <a:cubicBezTo>
                    <a:pt x="61900" y="3023100"/>
                    <a:pt x="93957" y="3056447"/>
                    <a:pt x="114300" y="3073400"/>
                  </a:cubicBezTo>
                  <a:cubicBezTo>
                    <a:pt x="126026" y="3083171"/>
                    <a:pt x="141607" y="3088007"/>
                    <a:pt x="152400" y="3098800"/>
                  </a:cubicBezTo>
                  <a:cubicBezTo>
                    <a:pt x="227370" y="3173770"/>
                    <a:pt x="143563" y="3141777"/>
                    <a:pt x="266700" y="3162300"/>
                  </a:cubicBezTo>
                  <a:cubicBezTo>
                    <a:pt x="363831" y="3235148"/>
                    <a:pt x="270675" y="3170014"/>
                    <a:pt x="368300" y="3225800"/>
                  </a:cubicBezTo>
                  <a:cubicBezTo>
                    <a:pt x="399786" y="3243792"/>
                    <a:pt x="420490" y="3266588"/>
                    <a:pt x="457200" y="3276600"/>
                  </a:cubicBezTo>
                  <a:cubicBezTo>
                    <a:pt x="486079" y="3284476"/>
                    <a:pt x="516467" y="3285067"/>
                    <a:pt x="546100" y="3289300"/>
                  </a:cubicBezTo>
                  <a:cubicBezTo>
                    <a:pt x="623538" y="3315113"/>
                    <a:pt x="562388" y="3297686"/>
                    <a:pt x="698500" y="3314700"/>
                  </a:cubicBezTo>
                  <a:cubicBezTo>
                    <a:pt x="728203" y="3318413"/>
                    <a:pt x="757767" y="3323167"/>
                    <a:pt x="787400" y="3327400"/>
                  </a:cubicBezTo>
                  <a:cubicBezTo>
                    <a:pt x="884767" y="3323167"/>
                    <a:pt x="982637" y="3325463"/>
                    <a:pt x="1079500" y="3314700"/>
                  </a:cubicBezTo>
                  <a:cubicBezTo>
                    <a:pt x="1152196" y="3306623"/>
                    <a:pt x="1121456" y="3273742"/>
                    <a:pt x="1155700" y="3225800"/>
                  </a:cubicBezTo>
                  <a:cubicBezTo>
                    <a:pt x="1171087" y="3204258"/>
                    <a:pt x="1209010" y="3195330"/>
                    <a:pt x="1231900" y="3187700"/>
                  </a:cubicBezTo>
                  <a:cubicBezTo>
                    <a:pt x="1270000" y="3141133"/>
                    <a:pt x="1305390" y="3092211"/>
                    <a:pt x="1346200" y="3048000"/>
                  </a:cubicBezTo>
                  <a:cubicBezTo>
                    <a:pt x="1356553" y="3036784"/>
                    <a:pt x="1371880" y="3031472"/>
                    <a:pt x="1384300" y="3022600"/>
                  </a:cubicBezTo>
                  <a:cubicBezTo>
                    <a:pt x="1401524" y="3010297"/>
                    <a:pt x="1419170" y="2998438"/>
                    <a:pt x="1435100" y="2984500"/>
                  </a:cubicBezTo>
                  <a:cubicBezTo>
                    <a:pt x="1453122" y="2968731"/>
                    <a:pt x="1468002" y="2949610"/>
                    <a:pt x="1485900" y="2933700"/>
                  </a:cubicBezTo>
                  <a:cubicBezTo>
                    <a:pt x="1506160" y="2915691"/>
                    <a:pt x="1531267" y="2903048"/>
                    <a:pt x="1549400" y="2882900"/>
                  </a:cubicBezTo>
                  <a:cubicBezTo>
                    <a:pt x="1569821" y="2860209"/>
                    <a:pt x="1590547" y="2835660"/>
                    <a:pt x="1600200" y="2806700"/>
                  </a:cubicBezTo>
                  <a:lnTo>
                    <a:pt x="1625600" y="2730500"/>
                  </a:lnTo>
                  <a:cubicBezTo>
                    <a:pt x="1621582" y="2601909"/>
                    <a:pt x="1623244" y="2358406"/>
                    <a:pt x="1600200" y="2197100"/>
                  </a:cubicBezTo>
                  <a:cubicBezTo>
                    <a:pt x="1592591" y="2143840"/>
                    <a:pt x="1580111" y="2136833"/>
                    <a:pt x="1562100" y="2082800"/>
                  </a:cubicBezTo>
                  <a:cubicBezTo>
                    <a:pt x="1556580" y="2066241"/>
                    <a:pt x="1554920" y="2048559"/>
                    <a:pt x="1549400" y="2032000"/>
                  </a:cubicBezTo>
                  <a:cubicBezTo>
                    <a:pt x="1542191" y="2010373"/>
                    <a:pt x="1531791" y="1989925"/>
                    <a:pt x="1524000" y="1968500"/>
                  </a:cubicBezTo>
                  <a:cubicBezTo>
                    <a:pt x="1458782" y="1789150"/>
                    <a:pt x="1536309" y="1986573"/>
                    <a:pt x="1473200" y="1828800"/>
                  </a:cubicBezTo>
                  <a:cubicBezTo>
                    <a:pt x="1477433" y="1663700"/>
                    <a:pt x="1478227" y="1498476"/>
                    <a:pt x="1485900" y="1333500"/>
                  </a:cubicBezTo>
                  <a:cubicBezTo>
                    <a:pt x="1486711" y="1316064"/>
                    <a:pt x="1494814" y="1299739"/>
                    <a:pt x="1498600" y="1282700"/>
                  </a:cubicBezTo>
                  <a:cubicBezTo>
                    <a:pt x="1503283" y="1261628"/>
                    <a:pt x="1508247" y="1240569"/>
                    <a:pt x="1511300" y="1219200"/>
                  </a:cubicBezTo>
                  <a:cubicBezTo>
                    <a:pt x="1516721" y="1181251"/>
                    <a:pt x="1518934" y="1142898"/>
                    <a:pt x="1524000" y="1104900"/>
                  </a:cubicBezTo>
                  <a:cubicBezTo>
                    <a:pt x="1527403" y="1079376"/>
                    <a:pt x="1532094" y="1054035"/>
                    <a:pt x="1536700" y="1028700"/>
                  </a:cubicBezTo>
                  <a:cubicBezTo>
                    <a:pt x="1540561" y="1007462"/>
                    <a:pt x="1546547" y="986596"/>
                    <a:pt x="1549400" y="965200"/>
                  </a:cubicBezTo>
                  <a:cubicBezTo>
                    <a:pt x="1555023" y="923029"/>
                    <a:pt x="1556352" y="880354"/>
                    <a:pt x="1562100" y="838200"/>
                  </a:cubicBezTo>
                  <a:cubicBezTo>
                    <a:pt x="1567826" y="796208"/>
                    <a:pt x="1587133" y="681100"/>
                    <a:pt x="1600200" y="622300"/>
                  </a:cubicBezTo>
                  <a:cubicBezTo>
                    <a:pt x="1603986" y="605261"/>
                    <a:pt x="1608667" y="588433"/>
                    <a:pt x="1612900" y="571500"/>
                  </a:cubicBezTo>
                  <a:cubicBezTo>
                    <a:pt x="1609258" y="535077"/>
                    <a:pt x="1610385" y="452169"/>
                    <a:pt x="1587500" y="406400"/>
                  </a:cubicBezTo>
                  <a:cubicBezTo>
                    <a:pt x="1580674" y="392748"/>
                    <a:pt x="1571078" y="380644"/>
                    <a:pt x="1562100" y="368300"/>
                  </a:cubicBezTo>
                  <a:cubicBezTo>
                    <a:pt x="1514759" y="303206"/>
                    <a:pt x="1491381" y="265146"/>
                    <a:pt x="1435100" y="215900"/>
                  </a:cubicBezTo>
                  <a:cubicBezTo>
                    <a:pt x="1419170" y="201962"/>
                    <a:pt x="1400033" y="191960"/>
                    <a:pt x="1384300" y="177800"/>
                  </a:cubicBezTo>
                  <a:cubicBezTo>
                    <a:pt x="1357600" y="153770"/>
                    <a:pt x="1333500" y="127000"/>
                    <a:pt x="1308100" y="101600"/>
                  </a:cubicBezTo>
                  <a:cubicBezTo>
                    <a:pt x="1295400" y="88900"/>
                    <a:pt x="1286817" y="69806"/>
                    <a:pt x="1270000" y="63500"/>
                  </a:cubicBezTo>
                  <a:cubicBezTo>
                    <a:pt x="1236133" y="50800"/>
                    <a:pt x="1202923" y="36188"/>
                    <a:pt x="1168400" y="25400"/>
                  </a:cubicBezTo>
                  <a:cubicBezTo>
                    <a:pt x="1135080" y="14988"/>
                    <a:pt x="1066800" y="0"/>
                    <a:pt x="1066800" y="0"/>
                  </a:cubicBezTo>
                  <a:cubicBezTo>
                    <a:pt x="969433" y="4233"/>
                    <a:pt x="871563" y="1937"/>
                    <a:pt x="774700" y="12700"/>
                  </a:cubicBezTo>
                  <a:cubicBezTo>
                    <a:pt x="755884" y="14791"/>
                    <a:pt x="741627" y="31453"/>
                    <a:pt x="723900" y="38100"/>
                  </a:cubicBezTo>
                  <a:cubicBezTo>
                    <a:pt x="707557" y="44229"/>
                    <a:pt x="689883" y="46005"/>
                    <a:pt x="673100" y="50800"/>
                  </a:cubicBezTo>
                  <a:cubicBezTo>
                    <a:pt x="660228" y="54478"/>
                    <a:pt x="648068" y="60596"/>
                    <a:pt x="635000" y="63500"/>
                  </a:cubicBezTo>
                  <a:cubicBezTo>
                    <a:pt x="609863" y="69086"/>
                    <a:pt x="580881" y="62952"/>
                    <a:pt x="558800" y="76200"/>
                  </a:cubicBezTo>
                  <a:cubicBezTo>
                    <a:pt x="550683" y="81070"/>
                    <a:pt x="567267" y="93133"/>
                    <a:pt x="571500" y="10160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5436096" y="2348880"/>
              <a:ext cx="2328080" cy="3509951"/>
            </a:xfrm>
            <a:custGeom>
              <a:avLst/>
              <a:gdLst>
                <a:gd name="connsiteX0" fmla="*/ 1616880 w 2328080"/>
                <a:gd name="connsiteY0" fmla="*/ 26493 h 3163734"/>
                <a:gd name="connsiteX1" fmla="*/ 1451780 w 2328080"/>
                <a:gd name="connsiteY1" fmla="*/ 51893 h 3163734"/>
                <a:gd name="connsiteX2" fmla="*/ 1350180 w 2328080"/>
                <a:gd name="connsiteY2" fmla="*/ 102693 h 3163734"/>
                <a:gd name="connsiteX3" fmla="*/ 1210480 w 2328080"/>
                <a:gd name="connsiteY3" fmla="*/ 128093 h 3163734"/>
                <a:gd name="connsiteX4" fmla="*/ 1134280 w 2328080"/>
                <a:gd name="connsiteY4" fmla="*/ 166193 h 3163734"/>
                <a:gd name="connsiteX5" fmla="*/ 1045380 w 2328080"/>
                <a:gd name="connsiteY5" fmla="*/ 191593 h 3163734"/>
                <a:gd name="connsiteX6" fmla="*/ 1007280 w 2328080"/>
                <a:gd name="connsiteY6" fmla="*/ 229693 h 3163734"/>
                <a:gd name="connsiteX7" fmla="*/ 969180 w 2328080"/>
                <a:gd name="connsiteY7" fmla="*/ 255093 h 3163734"/>
                <a:gd name="connsiteX8" fmla="*/ 943780 w 2328080"/>
                <a:gd name="connsiteY8" fmla="*/ 293193 h 3163734"/>
                <a:gd name="connsiteX9" fmla="*/ 905680 w 2328080"/>
                <a:gd name="connsiteY9" fmla="*/ 318593 h 3163734"/>
                <a:gd name="connsiteX10" fmla="*/ 829480 w 2328080"/>
                <a:gd name="connsiteY10" fmla="*/ 394793 h 3163734"/>
                <a:gd name="connsiteX11" fmla="*/ 791380 w 2328080"/>
                <a:gd name="connsiteY11" fmla="*/ 585293 h 3163734"/>
                <a:gd name="connsiteX12" fmla="*/ 753280 w 2328080"/>
                <a:gd name="connsiteY12" fmla="*/ 877393 h 3163734"/>
                <a:gd name="connsiteX13" fmla="*/ 702480 w 2328080"/>
                <a:gd name="connsiteY13" fmla="*/ 953593 h 3163734"/>
                <a:gd name="connsiteX14" fmla="*/ 677080 w 2328080"/>
                <a:gd name="connsiteY14" fmla="*/ 1004393 h 3163734"/>
                <a:gd name="connsiteX15" fmla="*/ 638980 w 2328080"/>
                <a:gd name="connsiteY15" fmla="*/ 1017093 h 3163734"/>
                <a:gd name="connsiteX16" fmla="*/ 613580 w 2328080"/>
                <a:gd name="connsiteY16" fmla="*/ 1055193 h 3163734"/>
                <a:gd name="connsiteX17" fmla="*/ 575480 w 2328080"/>
                <a:gd name="connsiteY17" fmla="*/ 1105993 h 3163734"/>
                <a:gd name="connsiteX18" fmla="*/ 562780 w 2328080"/>
                <a:gd name="connsiteY18" fmla="*/ 1144093 h 3163734"/>
                <a:gd name="connsiteX19" fmla="*/ 473880 w 2328080"/>
                <a:gd name="connsiteY19" fmla="*/ 1245693 h 3163734"/>
                <a:gd name="connsiteX20" fmla="*/ 448480 w 2328080"/>
                <a:gd name="connsiteY20" fmla="*/ 1283793 h 3163734"/>
                <a:gd name="connsiteX21" fmla="*/ 372280 w 2328080"/>
                <a:gd name="connsiteY21" fmla="*/ 1334593 h 3163734"/>
                <a:gd name="connsiteX22" fmla="*/ 169080 w 2328080"/>
                <a:gd name="connsiteY22" fmla="*/ 1359993 h 3163734"/>
                <a:gd name="connsiteX23" fmla="*/ 118280 w 2328080"/>
                <a:gd name="connsiteY23" fmla="*/ 1372693 h 3163734"/>
                <a:gd name="connsiteX24" fmla="*/ 54780 w 2328080"/>
                <a:gd name="connsiteY24" fmla="*/ 1436193 h 3163734"/>
                <a:gd name="connsiteX25" fmla="*/ 29380 w 2328080"/>
                <a:gd name="connsiteY25" fmla="*/ 1512393 h 3163734"/>
                <a:gd name="connsiteX26" fmla="*/ 16680 w 2328080"/>
                <a:gd name="connsiteY26" fmla="*/ 1550493 h 3163734"/>
                <a:gd name="connsiteX27" fmla="*/ 16680 w 2328080"/>
                <a:gd name="connsiteY27" fmla="*/ 2020393 h 3163734"/>
                <a:gd name="connsiteX28" fmla="*/ 29380 w 2328080"/>
                <a:gd name="connsiteY28" fmla="*/ 2071193 h 3163734"/>
                <a:gd name="connsiteX29" fmla="*/ 67480 w 2328080"/>
                <a:gd name="connsiteY29" fmla="*/ 2083893 h 3163734"/>
                <a:gd name="connsiteX30" fmla="*/ 105580 w 2328080"/>
                <a:gd name="connsiteY30" fmla="*/ 2109293 h 3163734"/>
                <a:gd name="connsiteX31" fmla="*/ 181780 w 2328080"/>
                <a:gd name="connsiteY31" fmla="*/ 2134693 h 3163734"/>
                <a:gd name="connsiteX32" fmla="*/ 219880 w 2328080"/>
                <a:gd name="connsiteY32" fmla="*/ 2147393 h 3163734"/>
                <a:gd name="connsiteX33" fmla="*/ 257980 w 2328080"/>
                <a:gd name="connsiteY33" fmla="*/ 2160093 h 3163734"/>
                <a:gd name="connsiteX34" fmla="*/ 308780 w 2328080"/>
                <a:gd name="connsiteY34" fmla="*/ 2172793 h 3163734"/>
                <a:gd name="connsiteX35" fmla="*/ 359580 w 2328080"/>
                <a:gd name="connsiteY35" fmla="*/ 2198193 h 3163734"/>
                <a:gd name="connsiteX36" fmla="*/ 435780 w 2328080"/>
                <a:gd name="connsiteY36" fmla="*/ 2248993 h 3163734"/>
                <a:gd name="connsiteX37" fmla="*/ 473880 w 2328080"/>
                <a:gd name="connsiteY37" fmla="*/ 2261693 h 3163734"/>
                <a:gd name="connsiteX38" fmla="*/ 499280 w 2328080"/>
                <a:gd name="connsiteY38" fmla="*/ 2299793 h 3163734"/>
                <a:gd name="connsiteX39" fmla="*/ 537380 w 2328080"/>
                <a:gd name="connsiteY39" fmla="*/ 2312493 h 3163734"/>
                <a:gd name="connsiteX40" fmla="*/ 575480 w 2328080"/>
                <a:gd name="connsiteY40" fmla="*/ 2337893 h 3163734"/>
                <a:gd name="connsiteX41" fmla="*/ 651680 w 2328080"/>
                <a:gd name="connsiteY41" fmla="*/ 2414093 h 3163734"/>
                <a:gd name="connsiteX42" fmla="*/ 689780 w 2328080"/>
                <a:gd name="connsiteY42" fmla="*/ 2490293 h 3163734"/>
                <a:gd name="connsiteX43" fmla="*/ 727880 w 2328080"/>
                <a:gd name="connsiteY43" fmla="*/ 2629993 h 3163734"/>
                <a:gd name="connsiteX44" fmla="*/ 765980 w 2328080"/>
                <a:gd name="connsiteY44" fmla="*/ 2845893 h 3163734"/>
                <a:gd name="connsiteX45" fmla="*/ 778680 w 2328080"/>
                <a:gd name="connsiteY45" fmla="*/ 2896693 h 3163734"/>
                <a:gd name="connsiteX46" fmla="*/ 816780 w 2328080"/>
                <a:gd name="connsiteY46" fmla="*/ 2922093 h 3163734"/>
                <a:gd name="connsiteX47" fmla="*/ 931080 w 2328080"/>
                <a:gd name="connsiteY47" fmla="*/ 3010993 h 3163734"/>
                <a:gd name="connsiteX48" fmla="*/ 1045380 w 2328080"/>
                <a:gd name="connsiteY48" fmla="*/ 3061793 h 3163734"/>
                <a:gd name="connsiteX49" fmla="*/ 1096180 w 2328080"/>
                <a:gd name="connsiteY49" fmla="*/ 3087193 h 3163734"/>
                <a:gd name="connsiteX50" fmla="*/ 1146980 w 2328080"/>
                <a:gd name="connsiteY50" fmla="*/ 3099893 h 3163734"/>
                <a:gd name="connsiteX51" fmla="*/ 1185080 w 2328080"/>
                <a:gd name="connsiteY51" fmla="*/ 3112593 h 3163734"/>
                <a:gd name="connsiteX52" fmla="*/ 1375580 w 2328080"/>
                <a:gd name="connsiteY52" fmla="*/ 3137993 h 3163734"/>
                <a:gd name="connsiteX53" fmla="*/ 1413680 w 2328080"/>
                <a:gd name="connsiteY53" fmla="*/ 3150693 h 3163734"/>
                <a:gd name="connsiteX54" fmla="*/ 2010580 w 2328080"/>
                <a:gd name="connsiteY54" fmla="*/ 3150693 h 3163734"/>
                <a:gd name="connsiteX55" fmla="*/ 2048680 w 2328080"/>
                <a:gd name="connsiteY55" fmla="*/ 3125293 h 3163734"/>
                <a:gd name="connsiteX56" fmla="*/ 2099480 w 2328080"/>
                <a:gd name="connsiteY56" fmla="*/ 3099893 h 3163734"/>
                <a:gd name="connsiteX57" fmla="*/ 2175680 w 2328080"/>
                <a:gd name="connsiteY57" fmla="*/ 3023693 h 3163734"/>
                <a:gd name="connsiteX58" fmla="*/ 2251880 w 2328080"/>
                <a:gd name="connsiteY58" fmla="*/ 2972893 h 3163734"/>
                <a:gd name="connsiteX59" fmla="*/ 2328080 w 2328080"/>
                <a:gd name="connsiteY59" fmla="*/ 2896693 h 3163734"/>
                <a:gd name="connsiteX60" fmla="*/ 2264580 w 2328080"/>
                <a:gd name="connsiteY60" fmla="*/ 2629993 h 3163734"/>
                <a:gd name="connsiteX61" fmla="*/ 2226480 w 2328080"/>
                <a:gd name="connsiteY61" fmla="*/ 2617293 h 3163734"/>
                <a:gd name="connsiteX62" fmla="*/ 2175680 w 2328080"/>
                <a:gd name="connsiteY62" fmla="*/ 2553793 h 3163734"/>
                <a:gd name="connsiteX63" fmla="*/ 2162980 w 2328080"/>
                <a:gd name="connsiteY63" fmla="*/ 2502993 h 3163734"/>
                <a:gd name="connsiteX64" fmla="*/ 2035980 w 2328080"/>
                <a:gd name="connsiteY64" fmla="*/ 2388693 h 3163734"/>
                <a:gd name="connsiteX65" fmla="*/ 1997880 w 2328080"/>
                <a:gd name="connsiteY65" fmla="*/ 2337893 h 3163734"/>
                <a:gd name="connsiteX66" fmla="*/ 1959780 w 2328080"/>
                <a:gd name="connsiteY66" fmla="*/ 2312493 h 3163734"/>
                <a:gd name="connsiteX67" fmla="*/ 1820080 w 2328080"/>
                <a:gd name="connsiteY67" fmla="*/ 2248993 h 3163734"/>
                <a:gd name="connsiteX68" fmla="*/ 1743880 w 2328080"/>
                <a:gd name="connsiteY68" fmla="*/ 2185493 h 3163734"/>
                <a:gd name="connsiteX69" fmla="*/ 1654980 w 2328080"/>
                <a:gd name="connsiteY69" fmla="*/ 2147393 h 3163734"/>
                <a:gd name="connsiteX70" fmla="*/ 1578780 w 2328080"/>
                <a:gd name="connsiteY70" fmla="*/ 2096593 h 3163734"/>
                <a:gd name="connsiteX71" fmla="*/ 1527980 w 2328080"/>
                <a:gd name="connsiteY71" fmla="*/ 2020393 h 3163734"/>
                <a:gd name="connsiteX72" fmla="*/ 1502580 w 2328080"/>
                <a:gd name="connsiteY72" fmla="*/ 1982293 h 3163734"/>
                <a:gd name="connsiteX73" fmla="*/ 1477180 w 2328080"/>
                <a:gd name="connsiteY73" fmla="*/ 1931493 h 3163734"/>
                <a:gd name="connsiteX74" fmla="*/ 1464480 w 2328080"/>
                <a:gd name="connsiteY74" fmla="*/ 1880693 h 3163734"/>
                <a:gd name="connsiteX75" fmla="*/ 1439080 w 2328080"/>
                <a:gd name="connsiteY75" fmla="*/ 1842593 h 3163734"/>
                <a:gd name="connsiteX76" fmla="*/ 1439080 w 2328080"/>
                <a:gd name="connsiteY76" fmla="*/ 1575893 h 3163734"/>
                <a:gd name="connsiteX77" fmla="*/ 1464480 w 2328080"/>
                <a:gd name="connsiteY77" fmla="*/ 1499693 h 3163734"/>
                <a:gd name="connsiteX78" fmla="*/ 1477180 w 2328080"/>
                <a:gd name="connsiteY78" fmla="*/ 1448893 h 3163734"/>
                <a:gd name="connsiteX79" fmla="*/ 1515280 w 2328080"/>
                <a:gd name="connsiteY79" fmla="*/ 1410793 h 3163734"/>
                <a:gd name="connsiteX80" fmla="*/ 1566080 w 2328080"/>
                <a:gd name="connsiteY80" fmla="*/ 1334593 h 3163734"/>
                <a:gd name="connsiteX81" fmla="*/ 1591480 w 2328080"/>
                <a:gd name="connsiteY81" fmla="*/ 1296493 h 3163734"/>
                <a:gd name="connsiteX82" fmla="*/ 1629580 w 2328080"/>
                <a:gd name="connsiteY82" fmla="*/ 1271093 h 3163734"/>
                <a:gd name="connsiteX83" fmla="*/ 1667680 w 2328080"/>
                <a:gd name="connsiteY83" fmla="*/ 1258393 h 3163734"/>
                <a:gd name="connsiteX84" fmla="*/ 1731180 w 2328080"/>
                <a:gd name="connsiteY84" fmla="*/ 1207593 h 3163734"/>
                <a:gd name="connsiteX85" fmla="*/ 1756580 w 2328080"/>
                <a:gd name="connsiteY85" fmla="*/ 1169493 h 3163734"/>
                <a:gd name="connsiteX86" fmla="*/ 1807380 w 2328080"/>
                <a:gd name="connsiteY86" fmla="*/ 1144093 h 3163734"/>
                <a:gd name="connsiteX87" fmla="*/ 1870880 w 2328080"/>
                <a:gd name="connsiteY87" fmla="*/ 1067893 h 3163734"/>
                <a:gd name="connsiteX88" fmla="*/ 1921680 w 2328080"/>
                <a:gd name="connsiteY88" fmla="*/ 1042493 h 3163734"/>
                <a:gd name="connsiteX89" fmla="*/ 1972480 w 2328080"/>
                <a:gd name="connsiteY89" fmla="*/ 978993 h 3163734"/>
                <a:gd name="connsiteX90" fmla="*/ 1997880 w 2328080"/>
                <a:gd name="connsiteY90" fmla="*/ 940893 h 3163734"/>
                <a:gd name="connsiteX91" fmla="*/ 2074080 w 2328080"/>
                <a:gd name="connsiteY91" fmla="*/ 864693 h 3163734"/>
                <a:gd name="connsiteX92" fmla="*/ 2150280 w 2328080"/>
                <a:gd name="connsiteY92" fmla="*/ 775793 h 3163734"/>
                <a:gd name="connsiteX93" fmla="*/ 2175680 w 2328080"/>
                <a:gd name="connsiteY93" fmla="*/ 724993 h 3163734"/>
                <a:gd name="connsiteX94" fmla="*/ 2226480 w 2328080"/>
                <a:gd name="connsiteY94" fmla="*/ 648793 h 3163734"/>
                <a:gd name="connsiteX95" fmla="*/ 2213780 w 2328080"/>
                <a:gd name="connsiteY95" fmla="*/ 280493 h 3163734"/>
                <a:gd name="connsiteX96" fmla="*/ 2188380 w 2328080"/>
                <a:gd name="connsiteY96" fmla="*/ 242393 h 3163734"/>
                <a:gd name="connsiteX97" fmla="*/ 2112180 w 2328080"/>
                <a:gd name="connsiteY97" fmla="*/ 204293 h 3163734"/>
                <a:gd name="connsiteX98" fmla="*/ 2074080 w 2328080"/>
                <a:gd name="connsiteY98" fmla="*/ 178893 h 3163734"/>
                <a:gd name="connsiteX99" fmla="*/ 2035980 w 2328080"/>
                <a:gd name="connsiteY99" fmla="*/ 166193 h 3163734"/>
                <a:gd name="connsiteX100" fmla="*/ 1947080 w 2328080"/>
                <a:gd name="connsiteY100" fmla="*/ 102693 h 3163734"/>
                <a:gd name="connsiteX101" fmla="*/ 1870880 w 2328080"/>
                <a:gd name="connsiteY101" fmla="*/ 51893 h 3163734"/>
                <a:gd name="connsiteX102" fmla="*/ 1794680 w 2328080"/>
                <a:gd name="connsiteY102" fmla="*/ 39193 h 3163734"/>
                <a:gd name="connsiteX103" fmla="*/ 1654980 w 2328080"/>
                <a:gd name="connsiteY103" fmla="*/ 1093 h 3163734"/>
                <a:gd name="connsiteX104" fmla="*/ 1566080 w 2328080"/>
                <a:gd name="connsiteY104" fmla="*/ 1093 h 316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328080" h="3163734">
                  <a:moveTo>
                    <a:pt x="1616880" y="26493"/>
                  </a:moveTo>
                  <a:cubicBezTo>
                    <a:pt x="1561847" y="34960"/>
                    <a:pt x="1506135" y="39814"/>
                    <a:pt x="1451780" y="51893"/>
                  </a:cubicBezTo>
                  <a:cubicBezTo>
                    <a:pt x="1372677" y="69472"/>
                    <a:pt x="1408207" y="73680"/>
                    <a:pt x="1350180" y="102693"/>
                  </a:cubicBezTo>
                  <a:cubicBezTo>
                    <a:pt x="1311025" y="122270"/>
                    <a:pt x="1245503" y="123715"/>
                    <a:pt x="1210480" y="128093"/>
                  </a:cubicBezTo>
                  <a:cubicBezTo>
                    <a:pt x="1114715" y="160015"/>
                    <a:pt x="1232757" y="116954"/>
                    <a:pt x="1134280" y="166193"/>
                  </a:cubicBezTo>
                  <a:cubicBezTo>
                    <a:pt x="1116060" y="175303"/>
                    <a:pt x="1061656" y="187524"/>
                    <a:pt x="1045380" y="191593"/>
                  </a:cubicBezTo>
                  <a:cubicBezTo>
                    <a:pt x="1032680" y="204293"/>
                    <a:pt x="1021078" y="218195"/>
                    <a:pt x="1007280" y="229693"/>
                  </a:cubicBezTo>
                  <a:cubicBezTo>
                    <a:pt x="995554" y="239464"/>
                    <a:pt x="979973" y="244300"/>
                    <a:pt x="969180" y="255093"/>
                  </a:cubicBezTo>
                  <a:cubicBezTo>
                    <a:pt x="958387" y="265886"/>
                    <a:pt x="954573" y="282400"/>
                    <a:pt x="943780" y="293193"/>
                  </a:cubicBezTo>
                  <a:cubicBezTo>
                    <a:pt x="932987" y="303986"/>
                    <a:pt x="917088" y="308452"/>
                    <a:pt x="905680" y="318593"/>
                  </a:cubicBezTo>
                  <a:cubicBezTo>
                    <a:pt x="878832" y="342458"/>
                    <a:pt x="829480" y="394793"/>
                    <a:pt x="829480" y="394793"/>
                  </a:cubicBezTo>
                  <a:cubicBezTo>
                    <a:pt x="796332" y="494238"/>
                    <a:pt x="800774" y="463171"/>
                    <a:pt x="791380" y="585293"/>
                  </a:cubicBezTo>
                  <a:cubicBezTo>
                    <a:pt x="789071" y="615314"/>
                    <a:pt x="797034" y="811762"/>
                    <a:pt x="753280" y="877393"/>
                  </a:cubicBezTo>
                  <a:cubicBezTo>
                    <a:pt x="736347" y="902793"/>
                    <a:pt x="716132" y="926289"/>
                    <a:pt x="702480" y="953593"/>
                  </a:cubicBezTo>
                  <a:cubicBezTo>
                    <a:pt x="694013" y="970526"/>
                    <a:pt x="690467" y="991006"/>
                    <a:pt x="677080" y="1004393"/>
                  </a:cubicBezTo>
                  <a:cubicBezTo>
                    <a:pt x="667614" y="1013859"/>
                    <a:pt x="651680" y="1012860"/>
                    <a:pt x="638980" y="1017093"/>
                  </a:cubicBezTo>
                  <a:cubicBezTo>
                    <a:pt x="630513" y="1029793"/>
                    <a:pt x="622452" y="1042773"/>
                    <a:pt x="613580" y="1055193"/>
                  </a:cubicBezTo>
                  <a:cubicBezTo>
                    <a:pt x="601277" y="1072417"/>
                    <a:pt x="585982" y="1087615"/>
                    <a:pt x="575480" y="1105993"/>
                  </a:cubicBezTo>
                  <a:cubicBezTo>
                    <a:pt x="568838" y="1117616"/>
                    <a:pt x="569281" y="1132391"/>
                    <a:pt x="562780" y="1144093"/>
                  </a:cubicBezTo>
                  <a:cubicBezTo>
                    <a:pt x="519202" y="1222534"/>
                    <a:pt x="529536" y="1208589"/>
                    <a:pt x="473880" y="1245693"/>
                  </a:cubicBezTo>
                  <a:cubicBezTo>
                    <a:pt x="465413" y="1258393"/>
                    <a:pt x="459967" y="1273742"/>
                    <a:pt x="448480" y="1283793"/>
                  </a:cubicBezTo>
                  <a:cubicBezTo>
                    <a:pt x="425506" y="1303895"/>
                    <a:pt x="402214" y="1328606"/>
                    <a:pt x="372280" y="1334593"/>
                  </a:cubicBezTo>
                  <a:cubicBezTo>
                    <a:pt x="262929" y="1356463"/>
                    <a:pt x="330277" y="1345339"/>
                    <a:pt x="169080" y="1359993"/>
                  </a:cubicBezTo>
                  <a:cubicBezTo>
                    <a:pt x="152147" y="1364226"/>
                    <a:pt x="134323" y="1365817"/>
                    <a:pt x="118280" y="1372693"/>
                  </a:cubicBezTo>
                  <a:cubicBezTo>
                    <a:pt x="88066" y="1385642"/>
                    <a:pt x="68061" y="1406311"/>
                    <a:pt x="54780" y="1436193"/>
                  </a:cubicBezTo>
                  <a:cubicBezTo>
                    <a:pt x="43906" y="1460659"/>
                    <a:pt x="37847" y="1486993"/>
                    <a:pt x="29380" y="1512393"/>
                  </a:cubicBezTo>
                  <a:lnTo>
                    <a:pt x="16680" y="1550493"/>
                  </a:lnTo>
                  <a:cubicBezTo>
                    <a:pt x="-6936" y="1763034"/>
                    <a:pt x="-4141" y="1687258"/>
                    <a:pt x="16680" y="2020393"/>
                  </a:cubicBezTo>
                  <a:cubicBezTo>
                    <a:pt x="17769" y="2037813"/>
                    <a:pt x="18476" y="2057563"/>
                    <a:pt x="29380" y="2071193"/>
                  </a:cubicBezTo>
                  <a:cubicBezTo>
                    <a:pt x="37743" y="2081646"/>
                    <a:pt x="55506" y="2077906"/>
                    <a:pt x="67480" y="2083893"/>
                  </a:cubicBezTo>
                  <a:cubicBezTo>
                    <a:pt x="81132" y="2090719"/>
                    <a:pt x="91632" y="2103094"/>
                    <a:pt x="105580" y="2109293"/>
                  </a:cubicBezTo>
                  <a:cubicBezTo>
                    <a:pt x="130046" y="2120167"/>
                    <a:pt x="156380" y="2126226"/>
                    <a:pt x="181780" y="2134693"/>
                  </a:cubicBezTo>
                  <a:lnTo>
                    <a:pt x="219880" y="2147393"/>
                  </a:lnTo>
                  <a:cubicBezTo>
                    <a:pt x="232580" y="2151626"/>
                    <a:pt x="244993" y="2156846"/>
                    <a:pt x="257980" y="2160093"/>
                  </a:cubicBezTo>
                  <a:cubicBezTo>
                    <a:pt x="274913" y="2164326"/>
                    <a:pt x="292437" y="2166664"/>
                    <a:pt x="308780" y="2172793"/>
                  </a:cubicBezTo>
                  <a:cubicBezTo>
                    <a:pt x="326507" y="2179440"/>
                    <a:pt x="343346" y="2188453"/>
                    <a:pt x="359580" y="2198193"/>
                  </a:cubicBezTo>
                  <a:cubicBezTo>
                    <a:pt x="385757" y="2213899"/>
                    <a:pt x="406820" y="2239340"/>
                    <a:pt x="435780" y="2248993"/>
                  </a:cubicBezTo>
                  <a:lnTo>
                    <a:pt x="473880" y="2261693"/>
                  </a:lnTo>
                  <a:cubicBezTo>
                    <a:pt x="482347" y="2274393"/>
                    <a:pt x="487361" y="2290258"/>
                    <a:pt x="499280" y="2299793"/>
                  </a:cubicBezTo>
                  <a:cubicBezTo>
                    <a:pt x="509733" y="2308156"/>
                    <a:pt x="525406" y="2306506"/>
                    <a:pt x="537380" y="2312493"/>
                  </a:cubicBezTo>
                  <a:cubicBezTo>
                    <a:pt x="551032" y="2319319"/>
                    <a:pt x="564072" y="2327752"/>
                    <a:pt x="575480" y="2337893"/>
                  </a:cubicBezTo>
                  <a:cubicBezTo>
                    <a:pt x="602328" y="2361758"/>
                    <a:pt x="651680" y="2414093"/>
                    <a:pt x="651680" y="2414093"/>
                  </a:cubicBezTo>
                  <a:cubicBezTo>
                    <a:pt x="697997" y="2553044"/>
                    <a:pt x="624128" y="2342577"/>
                    <a:pt x="689780" y="2490293"/>
                  </a:cubicBezTo>
                  <a:cubicBezTo>
                    <a:pt x="713217" y="2543027"/>
                    <a:pt x="717015" y="2575668"/>
                    <a:pt x="727880" y="2629993"/>
                  </a:cubicBezTo>
                  <a:cubicBezTo>
                    <a:pt x="753030" y="2906644"/>
                    <a:pt x="720053" y="2662184"/>
                    <a:pt x="765980" y="2845893"/>
                  </a:cubicBezTo>
                  <a:cubicBezTo>
                    <a:pt x="770213" y="2862826"/>
                    <a:pt x="768998" y="2882170"/>
                    <a:pt x="778680" y="2896693"/>
                  </a:cubicBezTo>
                  <a:cubicBezTo>
                    <a:pt x="787147" y="2909393"/>
                    <a:pt x="805054" y="2912322"/>
                    <a:pt x="816780" y="2922093"/>
                  </a:cubicBezTo>
                  <a:cubicBezTo>
                    <a:pt x="936152" y="3021569"/>
                    <a:pt x="738490" y="2882599"/>
                    <a:pt x="931080" y="3010993"/>
                  </a:cubicBezTo>
                  <a:cubicBezTo>
                    <a:pt x="1043153" y="3085708"/>
                    <a:pt x="864020" y="2971113"/>
                    <a:pt x="1045380" y="3061793"/>
                  </a:cubicBezTo>
                  <a:cubicBezTo>
                    <a:pt x="1062313" y="3070260"/>
                    <a:pt x="1078453" y="3080546"/>
                    <a:pt x="1096180" y="3087193"/>
                  </a:cubicBezTo>
                  <a:cubicBezTo>
                    <a:pt x="1112523" y="3093322"/>
                    <a:pt x="1130197" y="3095098"/>
                    <a:pt x="1146980" y="3099893"/>
                  </a:cubicBezTo>
                  <a:cubicBezTo>
                    <a:pt x="1159852" y="3103571"/>
                    <a:pt x="1172012" y="3109689"/>
                    <a:pt x="1185080" y="3112593"/>
                  </a:cubicBezTo>
                  <a:cubicBezTo>
                    <a:pt x="1242086" y="3125261"/>
                    <a:pt x="1320552" y="3131879"/>
                    <a:pt x="1375580" y="3137993"/>
                  </a:cubicBezTo>
                  <a:cubicBezTo>
                    <a:pt x="1388280" y="3142226"/>
                    <a:pt x="1400375" y="3149215"/>
                    <a:pt x="1413680" y="3150693"/>
                  </a:cubicBezTo>
                  <a:cubicBezTo>
                    <a:pt x="1637720" y="3175586"/>
                    <a:pt x="1757138" y="3158613"/>
                    <a:pt x="2010580" y="3150693"/>
                  </a:cubicBezTo>
                  <a:cubicBezTo>
                    <a:pt x="2023280" y="3142226"/>
                    <a:pt x="2035428" y="3132866"/>
                    <a:pt x="2048680" y="3125293"/>
                  </a:cubicBezTo>
                  <a:cubicBezTo>
                    <a:pt x="2065118" y="3115900"/>
                    <a:pt x="2084697" y="3111720"/>
                    <a:pt x="2099480" y="3099893"/>
                  </a:cubicBezTo>
                  <a:cubicBezTo>
                    <a:pt x="2127530" y="3077453"/>
                    <a:pt x="2145792" y="3043618"/>
                    <a:pt x="2175680" y="3023693"/>
                  </a:cubicBezTo>
                  <a:cubicBezTo>
                    <a:pt x="2201080" y="3006760"/>
                    <a:pt x="2233564" y="2997315"/>
                    <a:pt x="2251880" y="2972893"/>
                  </a:cubicBezTo>
                  <a:cubicBezTo>
                    <a:pt x="2299138" y="2909882"/>
                    <a:pt x="2272368" y="2933834"/>
                    <a:pt x="2328080" y="2896693"/>
                  </a:cubicBezTo>
                  <a:cubicBezTo>
                    <a:pt x="2326954" y="2882061"/>
                    <a:pt x="2330132" y="2651844"/>
                    <a:pt x="2264580" y="2629993"/>
                  </a:cubicBezTo>
                  <a:lnTo>
                    <a:pt x="2226480" y="2617293"/>
                  </a:lnTo>
                  <a:cubicBezTo>
                    <a:pt x="2184962" y="2492738"/>
                    <a:pt x="2252273" y="2668683"/>
                    <a:pt x="2175680" y="2553793"/>
                  </a:cubicBezTo>
                  <a:cubicBezTo>
                    <a:pt x="2165998" y="2539270"/>
                    <a:pt x="2172989" y="2517292"/>
                    <a:pt x="2162980" y="2502993"/>
                  </a:cubicBezTo>
                  <a:cubicBezTo>
                    <a:pt x="2084243" y="2390511"/>
                    <a:pt x="2108193" y="2460906"/>
                    <a:pt x="2035980" y="2388693"/>
                  </a:cubicBezTo>
                  <a:cubicBezTo>
                    <a:pt x="2021013" y="2373726"/>
                    <a:pt x="2012847" y="2352860"/>
                    <a:pt x="1997880" y="2337893"/>
                  </a:cubicBezTo>
                  <a:cubicBezTo>
                    <a:pt x="1987087" y="2327100"/>
                    <a:pt x="1973180" y="2319802"/>
                    <a:pt x="1959780" y="2312493"/>
                  </a:cubicBezTo>
                  <a:cubicBezTo>
                    <a:pt x="1870544" y="2263819"/>
                    <a:pt x="1885497" y="2270799"/>
                    <a:pt x="1820080" y="2248993"/>
                  </a:cubicBezTo>
                  <a:cubicBezTo>
                    <a:pt x="1791993" y="2220906"/>
                    <a:pt x="1779243" y="2203174"/>
                    <a:pt x="1743880" y="2185493"/>
                  </a:cubicBezTo>
                  <a:cubicBezTo>
                    <a:pt x="1638773" y="2132939"/>
                    <a:pt x="1787116" y="2226675"/>
                    <a:pt x="1654980" y="2147393"/>
                  </a:cubicBezTo>
                  <a:cubicBezTo>
                    <a:pt x="1628803" y="2131687"/>
                    <a:pt x="1578780" y="2096593"/>
                    <a:pt x="1578780" y="2096593"/>
                  </a:cubicBezTo>
                  <a:lnTo>
                    <a:pt x="1527980" y="2020393"/>
                  </a:lnTo>
                  <a:cubicBezTo>
                    <a:pt x="1519513" y="2007693"/>
                    <a:pt x="1509406" y="1995945"/>
                    <a:pt x="1502580" y="1982293"/>
                  </a:cubicBezTo>
                  <a:cubicBezTo>
                    <a:pt x="1494113" y="1965360"/>
                    <a:pt x="1483827" y="1949220"/>
                    <a:pt x="1477180" y="1931493"/>
                  </a:cubicBezTo>
                  <a:cubicBezTo>
                    <a:pt x="1471051" y="1915150"/>
                    <a:pt x="1471356" y="1896736"/>
                    <a:pt x="1464480" y="1880693"/>
                  </a:cubicBezTo>
                  <a:cubicBezTo>
                    <a:pt x="1458467" y="1866664"/>
                    <a:pt x="1447547" y="1855293"/>
                    <a:pt x="1439080" y="1842593"/>
                  </a:cubicBezTo>
                  <a:cubicBezTo>
                    <a:pt x="1411554" y="1732488"/>
                    <a:pt x="1414375" y="1765297"/>
                    <a:pt x="1439080" y="1575893"/>
                  </a:cubicBezTo>
                  <a:cubicBezTo>
                    <a:pt x="1442543" y="1549344"/>
                    <a:pt x="1457986" y="1525668"/>
                    <a:pt x="1464480" y="1499693"/>
                  </a:cubicBezTo>
                  <a:cubicBezTo>
                    <a:pt x="1468713" y="1482760"/>
                    <a:pt x="1468520" y="1464048"/>
                    <a:pt x="1477180" y="1448893"/>
                  </a:cubicBezTo>
                  <a:cubicBezTo>
                    <a:pt x="1486091" y="1433299"/>
                    <a:pt x="1504253" y="1424970"/>
                    <a:pt x="1515280" y="1410793"/>
                  </a:cubicBezTo>
                  <a:cubicBezTo>
                    <a:pt x="1534022" y="1386696"/>
                    <a:pt x="1549147" y="1359993"/>
                    <a:pt x="1566080" y="1334593"/>
                  </a:cubicBezTo>
                  <a:cubicBezTo>
                    <a:pt x="1574547" y="1321893"/>
                    <a:pt x="1578780" y="1304960"/>
                    <a:pt x="1591480" y="1296493"/>
                  </a:cubicBezTo>
                  <a:cubicBezTo>
                    <a:pt x="1604180" y="1288026"/>
                    <a:pt x="1615928" y="1277919"/>
                    <a:pt x="1629580" y="1271093"/>
                  </a:cubicBezTo>
                  <a:cubicBezTo>
                    <a:pt x="1641554" y="1265106"/>
                    <a:pt x="1654980" y="1262626"/>
                    <a:pt x="1667680" y="1258393"/>
                  </a:cubicBezTo>
                  <a:cubicBezTo>
                    <a:pt x="1740473" y="1149204"/>
                    <a:pt x="1643546" y="1277700"/>
                    <a:pt x="1731180" y="1207593"/>
                  </a:cubicBezTo>
                  <a:cubicBezTo>
                    <a:pt x="1743099" y="1198058"/>
                    <a:pt x="1744854" y="1179264"/>
                    <a:pt x="1756580" y="1169493"/>
                  </a:cubicBezTo>
                  <a:cubicBezTo>
                    <a:pt x="1771124" y="1157373"/>
                    <a:pt x="1790447" y="1152560"/>
                    <a:pt x="1807380" y="1144093"/>
                  </a:cubicBezTo>
                  <a:cubicBezTo>
                    <a:pt x="1827633" y="1113713"/>
                    <a:pt x="1839766" y="1090117"/>
                    <a:pt x="1870880" y="1067893"/>
                  </a:cubicBezTo>
                  <a:cubicBezTo>
                    <a:pt x="1886286" y="1056889"/>
                    <a:pt x="1904747" y="1050960"/>
                    <a:pt x="1921680" y="1042493"/>
                  </a:cubicBezTo>
                  <a:cubicBezTo>
                    <a:pt x="1946404" y="968320"/>
                    <a:pt x="1915035" y="1036438"/>
                    <a:pt x="1972480" y="978993"/>
                  </a:cubicBezTo>
                  <a:cubicBezTo>
                    <a:pt x="1983273" y="968200"/>
                    <a:pt x="1987739" y="952301"/>
                    <a:pt x="1997880" y="940893"/>
                  </a:cubicBezTo>
                  <a:cubicBezTo>
                    <a:pt x="2021745" y="914045"/>
                    <a:pt x="2058016" y="896822"/>
                    <a:pt x="2074080" y="864693"/>
                  </a:cubicBezTo>
                  <a:cubicBezTo>
                    <a:pt x="2108946" y="794961"/>
                    <a:pt x="2084334" y="825252"/>
                    <a:pt x="2150280" y="775793"/>
                  </a:cubicBezTo>
                  <a:cubicBezTo>
                    <a:pt x="2158747" y="758860"/>
                    <a:pt x="2165940" y="741227"/>
                    <a:pt x="2175680" y="724993"/>
                  </a:cubicBezTo>
                  <a:cubicBezTo>
                    <a:pt x="2191386" y="698816"/>
                    <a:pt x="2226480" y="648793"/>
                    <a:pt x="2226480" y="648793"/>
                  </a:cubicBezTo>
                  <a:cubicBezTo>
                    <a:pt x="2222247" y="526026"/>
                    <a:pt x="2225246" y="402796"/>
                    <a:pt x="2213780" y="280493"/>
                  </a:cubicBezTo>
                  <a:cubicBezTo>
                    <a:pt x="2212355" y="265296"/>
                    <a:pt x="2199173" y="253186"/>
                    <a:pt x="2188380" y="242393"/>
                  </a:cubicBezTo>
                  <a:cubicBezTo>
                    <a:pt x="2151984" y="205997"/>
                    <a:pt x="2153497" y="224951"/>
                    <a:pt x="2112180" y="204293"/>
                  </a:cubicBezTo>
                  <a:cubicBezTo>
                    <a:pt x="2098528" y="197467"/>
                    <a:pt x="2087732" y="185719"/>
                    <a:pt x="2074080" y="178893"/>
                  </a:cubicBezTo>
                  <a:cubicBezTo>
                    <a:pt x="2062106" y="172906"/>
                    <a:pt x="2047954" y="172180"/>
                    <a:pt x="2035980" y="166193"/>
                  </a:cubicBezTo>
                  <a:cubicBezTo>
                    <a:pt x="2015335" y="155871"/>
                    <a:pt x="1961462" y="112760"/>
                    <a:pt x="1947080" y="102693"/>
                  </a:cubicBezTo>
                  <a:cubicBezTo>
                    <a:pt x="1922071" y="85187"/>
                    <a:pt x="1900992" y="56912"/>
                    <a:pt x="1870880" y="51893"/>
                  </a:cubicBezTo>
                  <a:cubicBezTo>
                    <a:pt x="1845480" y="47660"/>
                    <a:pt x="1819662" y="45438"/>
                    <a:pt x="1794680" y="39193"/>
                  </a:cubicBezTo>
                  <a:cubicBezTo>
                    <a:pt x="1727591" y="22421"/>
                    <a:pt x="1720878" y="6585"/>
                    <a:pt x="1654980" y="1093"/>
                  </a:cubicBezTo>
                  <a:cubicBezTo>
                    <a:pt x="1625449" y="-1368"/>
                    <a:pt x="1595713" y="1093"/>
                    <a:pt x="1566080" y="109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875744" y="3692058"/>
              <a:ext cx="381642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>
              <a:stCxn id="51" idx="2"/>
              <a:endCxn id="32" idx="0"/>
            </p:cNvCxnSpPr>
            <p:nvPr/>
          </p:nvCxnSpPr>
          <p:spPr>
            <a:xfrm>
              <a:off x="5447920" y="3184976"/>
              <a:ext cx="793877" cy="83622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4635733" y="3309622"/>
              <a:ext cx="10438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/>
                <a:t>구글</a:t>
              </a:r>
              <a:r>
                <a:rPr lang="ko-KR" altLang="en-US" sz="1000" dirty="0"/>
                <a:t> 세션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유지</a:t>
              </a:r>
            </a:p>
          </p:txBody>
        </p:sp>
        <p:sp>
          <p:nvSpPr>
            <p:cNvPr id="22" name="원통 21"/>
            <p:cNvSpPr/>
            <p:nvPr/>
          </p:nvSpPr>
          <p:spPr>
            <a:xfrm>
              <a:off x="4955863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endCxn id="22" idx="0"/>
            </p:cNvCxnSpPr>
            <p:nvPr/>
          </p:nvCxnSpPr>
          <p:spPr>
            <a:xfrm flipH="1">
              <a:off x="5531493" y="4625072"/>
              <a:ext cx="659866" cy="359216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195183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브라우저</a:t>
              </a:r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68290" y="4663895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원통 25"/>
            <p:cNvSpPr/>
            <p:nvPr/>
          </p:nvSpPr>
          <p:spPr>
            <a:xfrm>
              <a:off x="6322154" y="490298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네이버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>
              <a:endCxn id="32" idx="0"/>
            </p:cNvCxnSpPr>
            <p:nvPr/>
          </p:nvCxnSpPr>
          <p:spPr>
            <a:xfrm flipH="1">
              <a:off x="6241797" y="3186893"/>
              <a:ext cx="672570" cy="8343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658486" y="3301144"/>
              <a:ext cx="13452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/>
                <a:t>네이버</a:t>
              </a:r>
              <a:r>
                <a:rPr lang="ko-KR" altLang="en-US" sz="1000" dirty="0"/>
                <a:t> 세션 활성화</a:t>
              </a:r>
            </a:p>
          </p:txBody>
        </p:sp>
        <p:cxnSp>
          <p:nvCxnSpPr>
            <p:cNvPr id="29" name="직선 화살표 연결선 28"/>
            <p:cNvCxnSpPr>
              <a:endCxn id="26" idx="1"/>
            </p:cNvCxnSpPr>
            <p:nvPr/>
          </p:nvCxnSpPr>
          <p:spPr>
            <a:xfrm>
              <a:off x="6191360" y="4625072"/>
              <a:ext cx="706424" cy="277911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사각형 설명선 30"/>
            <p:cNvSpPr/>
            <p:nvPr/>
          </p:nvSpPr>
          <p:spPr>
            <a:xfrm>
              <a:off x="7716550" y="4606199"/>
              <a:ext cx="1144895" cy="821535"/>
            </a:xfrm>
            <a:prstGeom prst="wedgeRoundRectCallout">
              <a:avLst>
                <a:gd name="adj1" fmla="val -71021"/>
                <a:gd name="adj2" fmla="val 3501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개의 세션 형성</a:t>
              </a:r>
              <a:r>
                <a:rPr lang="en-US" altLang="ko-KR" sz="1000" dirty="0">
                  <a:solidFill>
                    <a:schemeClr val="tx1"/>
                  </a:solidFill>
                </a:rPr>
                <a:t>.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네이버</a:t>
              </a:r>
              <a:r>
                <a:rPr lang="ko-KR" altLang="en-US" sz="1000" dirty="0">
                  <a:solidFill>
                    <a:schemeClr val="tx1"/>
                  </a:solidFill>
                </a:rPr>
                <a:t> 세션 스토리지 만 작동 가능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17813" y="4021204"/>
              <a:ext cx="1047967" cy="5889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네이버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사이트 출력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133637" y="4021203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30865" y="3899997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94756" y="3759594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/>
                <a:t>윈도우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76408" y="3692058"/>
              <a:ext cx="3107137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>
              <a:stCxn id="49" idx="2"/>
              <a:endCxn id="41" idx="0"/>
            </p:cNvCxnSpPr>
            <p:nvPr/>
          </p:nvCxnSpPr>
          <p:spPr>
            <a:xfrm flipH="1">
              <a:off x="2691138" y="3179068"/>
              <a:ext cx="27055" cy="82133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1953928" y="3327959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dirty="0" err="1"/>
                <a:t>구글</a:t>
              </a:r>
              <a:r>
                <a:rPr lang="ko-KR" altLang="en-US" sz="1000" dirty="0"/>
                <a:t> 세션</a:t>
              </a:r>
            </a:p>
          </p:txBody>
        </p:sp>
        <p:sp>
          <p:nvSpPr>
            <p:cNvPr id="40" name="원통 39"/>
            <p:cNvSpPr/>
            <p:nvPr/>
          </p:nvSpPr>
          <p:spPr>
            <a:xfrm>
              <a:off x="2058860" y="4902983"/>
              <a:ext cx="1269876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세션스토리지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188713" y="4000402"/>
              <a:ext cx="1004849" cy="5942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사이트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출력 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62302" y="3895169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/>
            <p:cNvCxnSpPr>
              <a:stCxn id="41" idx="2"/>
              <a:endCxn id="40" idx="0"/>
            </p:cNvCxnSpPr>
            <p:nvPr/>
          </p:nvCxnSpPr>
          <p:spPr>
            <a:xfrm>
              <a:off x="2691138" y="4594639"/>
              <a:ext cx="2660" cy="38964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56918" y="555105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브라우저</a:t>
              </a:r>
              <a:endParaRPr lang="ko-KR" altLang="en-US" sz="14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6592" y="4698110"/>
              <a:ext cx="472336" cy="70747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...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모서리가 둥근 사각형 설명선 45"/>
            <p:cNvSpPr/>
            <p:nvPr/>
          </p:nvSpPr>
          <p:spPr>
            <a:xfrm>
              <a:off x="377926" y="4893941"/>
              <a:ext cx="1529201" cy="542242"/>
            </a:xfrm>
            <a:prstGeom prst="wedgeRoundRectCallout">
              <a:avLst>
                <a:gd name="adj1" fmla="val 64448"/>
                <a:gd name="adj2" fmla="val -35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000" dirty="0">
                  <a:solidFill>
                    <a:schemeClr val="tx1"/>
                  </a:solidFill>
                </a:rPr>
                <a:t> 사이트의 모든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웹 페이지에 의해 공유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061483" y="3761215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/>
                <a:t>윈도우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60571" y="4011722"/>
              <a:ext cx="944673" cy="5862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다중 문서 48"/>
            <p:cNvSpPr/>
            <p:nvPr/>
          </p:nvSpPr>
          <p:spPr>
            <a:xfrm>
              <a:off x="2160251" y="2549063"/>
              <a:ext cx="129614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사이트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  <p:sp>
          <p:nvSpPr>
            <p:cNvPr id="51" name="순서도: 다중 문서 50"/>
            <p:cNvSpPr/>
            <p:nvPr/>
          </p:nvSpPr>
          <p:spPr>
            <a:xfrm>
              <a:off x="4889978" y="2554971"/>
              <a:ext cx="1296144" cy="654803"/>
            </a:xfrm>
            <a:prstGeom prst="flowChartMulti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사이트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  <p:sp>
          <p:nvSpPr>
            <p:cNvPr id="53" name="순서도: 다중 문서 52"/>
            <p:cNvSpPr/>
            <p:nvPr/>
          </p:nvSpPr>
          <p:spPr>
            <a:xfrm>
              <a:off x="6386070" y="2541766"/>
              <a:ext cx="1360404" cy="654803"/>
            </a:xfrm>
            <a:prstGeom prst="flowChartMultidocumen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네이버</a:t>
              </a:r>
              <a:r>
                <a:rPr lang="ko-KR" altLang="en-US" sz="1200" dirty="0">
                  <a:solidFill>
                    <a:schemeClr val="tx1"/>
                  </a:solidFill>
                </a:rPr>
                <a:t> 사이트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99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공유 범위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6330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윈도우마다 세션 스토리지 별도 생성</a:t>
            </a:r>
            <a:endParaRPr lang="en-US" altLang="ko-KR" sz="1800" dirty="0"/>
          </a:p>
          <a:p>
            <a:pPr lvl="1"/>
            <a:r>
              <a:rPr lang="ko-KR" altLang="en-US" sz="1400" dirty="0"/>
              <a:t>윈도우 사이에서는 공유되지 않음</a:t>
            </a:r>
            <a:endParaRPr lang="en-US" altLang="ko-KR" sz="1400" dirty="0"/>
          </a:p>
          <a:p>
            <a:r>
              <a:rPr lang="ko-KR" altLang="en-US" sz="1800" dirty="0"/>
              <a:t>세션 스토리지 공유</a:t>
            </a:r>
            <a:endParaRPr lang="en-US" altLang="ko-KR" sz="1800" dirty="0"/>
          </a:p>
          <a:p>
            <a:pPr lvl="1"/>
            <a:r>
              <a:rPr lang="ko-KR" altLang="en-US" sz="1400" dirty="0"/>
              <a:t>윈도우에 </a:t>
            </a:r>
            <a:r>
              <a:rPr lang="ko-KR" altLang="en-US" sz="1400" dirty="0" err="1"/>
              <a:t>로드된</a:t>
            </a:r>
            <a:r>
              <a:rPr lang="ko-KR" altLang="en-US" sz="1400" dirty="0"/>
              <a:t> 웹 사이트의 모든 웹 페이지들이 세션스토리지 공유</a:t>
            </a:r>
            <a:endParaRPr lang="en-US" altLang="ko-KR" sz="1400" dirty="0"/>
          </a:p>
          <a:p>
            <a:pPr lvl="0"/>
            <a:r>
              <a:rPr lang="ko-KR" altLang="en-US" sz="1800" dirty="0"/>
              <a:t>세션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용도</a:t>
            </a:r>
          </a:p>
          <a:p>
            <a:pPr lvl="1"/>
            <a:r>
              <a:rPr lang="ko-KR" altLang="en-US" sz="1400" dirty="0"/>
              <a:t>한 윈도우에서 연결된 웹 사이트의 웹 페이지들끼리 데이터를 주고 받는 임시 저장 공간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4509120"/>
            <a:ext cx="4680520" cy="1825176"/>
          </a:xfrm>
          <a:prstGeom prst="roundRect">
            <a:avLst>
              <a:gd name="adj" fmla="val 7621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7896" y="4827594"/>
            <a:ext cx="1008111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페이지</a:t>
            </a:r>
          </a:p>
        </p:txBody>
      </p:sp>
      <p:cxnSp>
        <p:nvCxnSpPr>
          <p:cNvPr id="7" name="직선 화살표 연결선 6"/>
          <p:cNvCxnSpPr>
            <a:stCxn id="23" idx="2"/>
            <a:endCxn id="10" idx="0"/>
          </p:cNvCxnSpPr>
          <p:nvPr/>
        </p:nvCxnSpPr>
        <p:spPr>
          <a:xfrm flipH="1">
            <a:off x="4726490" y="3987663"/>
            <a:ext cx="750383" cy="829801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283968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/>
              <a:t>구글</a:t>
            </a:r>
            <a:r>
              <a:rPr lang="ko-KR" altLang="en-US" sz="1000" dirty="0"/>
              <a:t> 세션 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원통 8"/>
          <p:cNvSpPr/>
          <p:nvPr/>
        </p:nvSpPr>
        <p:spPr>
          <a:xfrm>
            <a:off x="4094212" y="5720045"/>
            <a:ext cx="1269876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세션스토리지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24065" y="4817464"/>
            <a:ext cx="1004849" cy="594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페이지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97654" y="4712231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10" idx="2"/>
            <a:endCxn id="9" idx="0"/>
          </p:cNvCxnSpPr>
          <p:nvPr/>
        </p:nvCxnSpPr>
        <p:spPr>
          <a:xfrm>
            <a:off x="4726490" y="5411701"/>
            <a:ext cx="2660" cy="389649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2270" y="636811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브라우저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2791944" y="5515172"/>
            <a:ext cx="472336" cy="7074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...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원통 16"/>
          <p:cNvSpPr/>
          <p:nvPr/>
        </p:nvSpPr>
        <p:spPr>
          <a:xfrm>
            <a:off x="5674196" y="5720045"/>
            <a:ext cx="1202060" cy="502597"/>
          </a:xfrm>
          <a:prstGeom prst="can">
            <a:avLst>
              <a:gd name="adj" fmla="val 16177"/>
            </a:avLst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세션스토리지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8" name="직선 화살표 연결선 17"/>
          <p:cNvCxnSpPr>
            <a:stCxn id="23" idx="2"/>
            <a:endCxn id="5" idx="0"/>
          </p:cNvCxnSpPr>
          <p:nvPr/>
        </p:nvCxnSpPr>
        <p:spPr>
          <a:xfrm>
            <a:off x="5476873" y="3987663"/>
            <a:ext cx="775079" cy="83993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802305" y="4124115"/>
            <a:ext cx="8579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/>
              <a:t>구글</a:t>
            </a:r>
            <a:r>
              <a:rPr lang="ko-KR" altLang="en-US" sz="1000" dirty="0"/>
              <a:t> 세션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20" name="직선 화살표 연결선 19"/>
          <p:cNvCxnSpPr>
            <a:stCxn id="5" idx="2"/>
            <a:endCxn id="17" idx="0"/>
          </p:cNvCxnSpPr>
          <p:nvPr/>
        </p:nvCxnSpPr>
        <p:spPr>
          <a:xfrm>
            <a:off x="6251952" y="5421831"/>
            <a:ext cx="23274" cy="379519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사각형 설명선 21"/>
          <p:cNvSpPr/>
          <p:nvPr/>
        </p:nvSpPr>
        <p:spPr>
          <a:xfrm>
            <a:off x="2255546" y="5680400"/>
            <a:ext cx="1440160" cy="542242"/>
          </a:xfrm>
          <a:prstGeom prst="wedgeRoundRectCallout">
            <a:avLst>
              <a:gd name="adj1" fmla="val 77356"/>
              <a:gd name="adj2" fmla="val -5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윈도우마다 별도로 세션이 유지된다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192091" y="4589093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윈도우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4096835" y="4578277"/>
            <a:ext cx="6848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윈도우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6" name="직사각형 25"/>
          <p:cNvSpPr/>
          <p:nvPr/>
        </p:nvSpPr>
        <p:spPr>
          <a:xfrm>
            <a:off x="2595923" y="4828784"/>
            <a:ext cx="944673" cy="586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순서도: 다중 문서 22"/>
          <p:cNvSpPr/>
          <p:nvPr/>
        </p:nvSpPr>
        <p:spPr>
          <a:xfrm>
            <a:off x="4918931" y="3357658"/>
            <a:ext cx="1296144" cy="654803"/>
          </a:xfrm>
          <a:prstGeom prst="flowChartMultidocumen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구글</a:t>
            </a:r>
            <a:r>
              <a:rPr lang="ko-KR" altLang="en-US" sz="1200" dirty="0">
                <a:solidFill>
                  <a:schemeClr val="tx1"/>
                </a:solidFill>
              </a:rPr>
              <a:t> 사이트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웹 페이지</a:t>
            </a:r>
          </a:p>
        </p:txBody>
      </p:sp>
    </p:spTree>
    <p:extLst>
      <p:ext uri="{BB962C8B-B14F-4D97-AF65-F5344CB8AC3E}">
        <p14:creationId xmlns:p14="http://schemas.microsoft.com/office/powerpoint/2010/main" val="116802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로컬 스토리지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1800" dirty="0"/>
              <a:t>로컬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생성과 소멸</a:t>
            </a:r>
            <a:r>
              <a:rPr lang="en-US" altLang="ko-KR" sz="1800" dirty="0"/>
              <a:t>, </a:t>
            </a:r>
            <a:r>
              <a:rPr lang="ko-KR" altLang="en-US" sz="1800" dirty="0"/>
              <a:t>공유</a:t>
            </a:r>
          </a:p>
          <a:p>
            <a:pPr lvl="1"/>
            <a:r>
              <a:rPr lang="ko-KR" altLang="en-US" sz="1600" dirty="0"/>
              <a:t>윈도우에 상관없이 웹 서버</a:t>
            </a:r>
            <a:r>
              <a:rPr lang="en-US" altLang="ko-KR" sz="1600" dirty="0"/>
              <a:t>(</a:t>
            </a:r>
            <a:r>
              <a:rPr lang="ko-KR" altLang="en-US" sz="1600" dirty="0"/>
              <a:t>웹 사이트</a:t>
            </a:r>
            <a:r>
              <a:rPr lang="en-US" altLang="ko-KR" sz="1600" dirty="0"/>
              <a:t>) </a:t>
            </a:r>
            <a:r>
              <a:rPr lang="ko-KR" altLang="en-US" sz="1600" dirty="0"/>
              <a:t>당 하나 씩 생성</a:t>
            </a:r>
            <a:endParaRPr lang="en-US" altLang="ko-KR" sz="1600" dirty="0"/>
          </a:p>
          <a:p>
            <a:pPr lvl="1"/>
            <a:r>
              <a:rPr lang="ko-KR" altLang="en-US" sz="1600" dirty="0"/>
              <a:t>브라우저 종료하거나 컴퓨터가 커져도 존재</a:t>
            </a:r>
            <a:endParaRPr lang="en-US" altLang="ko-KR" sz="1600" dirty="0"/>
          </a:p>
          <a:p>
            <a:pPr lvl="1"/>
            <a:r>
              <a:rPr lang="ko-KR" altLang="en-US" sz="1600" dirty="0"/>
              <a:t>웹 사이트의 모든 웹 페이지가 로컬 스토리지 공유</a:t>
            </a:r>
            <a:endParaRPr lang="en-US" altLang="ko-KR" sz="1600" dirty="0"/>
          </a:p>
          <a:p>
            <a:r>
              <a:rPr lang="ko-KR" altLang="en-US" sz="1800" dirty="0"/>
              <a:t>로컬 </a:t>
            </a:r>
            <a:r>
              <a:rPr lang="ko-KR" altLang="en-US" sz="1800" dirty="0" err="1"/>
              <a:t>스토리지의</a:t>
            </a:r>
            <a:r>
              <a:rPr lang="ko-KR" altLang="en-US" sz="1800" dirty="0"/>
              <a:t> 용도</a:t>
            </a:r>
            <a:endParaRPr lang="en-US" altLang="ko-KR" sz="1800" dirty="0"/>
          </a:p>
          <a:p>
            <a:pPr lvl="1"/>
            <a:r>
              <a:rPr lang="ko-KR" altLang="en-US" sz="1600" dirty="0"/>
              <a:t>오프라인상태에서 웹 애플리케이션이 로컬 컴퓨터의 로컬 </a:t>
            </a:r>
            <a:r>
              <a:rPr lang="ko-KR" altLang="en-US" sz="1600" dirty="0" err="1"/>
              <a:t>스토리지에</a:t>
            </a:r>
            <a:r>
              <a:rPr lang="en-US" altLang="ko-KR" sz="1600" dirty="0"/>
              <a:t> </a:t>
            </a:r>
            <a:r>
              <a:rPr lang="ko-KR" altLang="en-US" sz="1600" dirty="0"/>
              <a:t>저장 가능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83568" y="3501008"/>
            <a:ext cx="7922723" cy="2929961"/>
            <a:chOff x="755576" y="3198858"/>
            <a:chExt cx="7922723" cy="2929961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755576" y="4293772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02904" y="4632314"/>
              <a:ext cx="1031399" cy="5944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1511660" y="3199534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사이트</a:t>
              </a:r>
            </a:p>
          </p:txBody>
        </p:sp>
        <p:cxnSp>
          <p:nvCxnSpPr>
            <p:cNvPr id="6" name="직선 화살표 연결선 5"/>
            <p:cNvCxnSpPr>
              <a:stCxn id="5" idx="4"/>
              <a:endCxn id="9" idx="0"/>
            </p:cNvCxnSpPr>
            <p:nvPr/>
          </p:nvCxnSpPr>
          <p:spPr>
            <a:xfrm flipH="1">
              <a:off x="1544598" y="3763207"/>
              <a:ext cx="542692" cy="86399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통 7"/>
            <p:cNvSpPr/>
            <p:nvPr/>
          </p:nvSpPr>
          <p:spPr>
            <a:xfrm>
              <a:off x="1515079" y="5504697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구글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로컬스토리지</a:t>
              </a:r>
              <a:endParaRPr lang="en-US" altLang="ko-KR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24611" y="4627205"/>
              <a:ext cx="1039973" cy="5995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  <p:cxnSp>
          <p:nvCxnSpPr>
            <p:cNvPr id="12" name="직선 화살표 연결선 11"/>
            <p:cNvCxnSpPr>
              <a:stCxn id="9" idx="2"/>
              <a:endCxn id="8" idx="0"/>
            </p:cNvCxnSpPr>
            <p:nvPr/>
          </p:nvCxnSpPr>
          <p:spPr>
            <a:xfrm>
              <a:off x="1544598" y="5226786"/>
              <a:ext cx="546111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669869" y="582104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브라우저</a:t>
              </a:r>
            </a:p>
          </p:txBody>
        </p:sp>
        <p:cxnSp>
          <p:nvCxnSpPr>
            <p:cNvPr id="16" name="직선 화살표 연결선 15"/>
            <p:cNvCxnSpPr>
              <a:stCxn id="5" idx="4"/>
              <a:endCxn id="4" idx="0"/>
            </p:cNvCxnSpPr>
            <p:nvPr/>
          </p:nvCxnSpPr>
          <p:spPr>
            <a:xfrm>
              <a:off x="2087290" y="3763207"/>
              <a:ext cx="631314" cy="86910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4" idx="2"/>
              <a:endCxn id="8" idx="0"/>
            </p:cNvCxnSpPr>
            <p:nvPr/>
          </p:nvCxnSpPr>
          <p:spPr>
            <a:xfrm flipH="1">
              <a:off x="2090709" y="5226786"/>
              <a:ext cx="627895" cy="35921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통 33"/>
            <p:cNvSpPr/>
            <p:nvPr/>
          </p:nvSpPr>
          <p:spPr>
            <a:xfrm>
              <a:off x="4155600" y="5494373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구글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로컬스토리지</a:t>
              </a:r>
              <a:endParaRPr lang="en-US" altLang="ko-KR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08230" y="4719162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브라우저 종료</a:t>
              </a:r>
              <a:endParaRPr lang="ko-KR" altLang="en-US" sz="14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868144" y="4293096"/>
              <a:ext cx="2736304" cy="1825176"/>
            </a:xfrm>
            <a:prstGeom prst="roundRect">
              <a:avLst>
                <a:gd name="adj" fmla="val 7621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24228" y="3198858"/>
              <a:ext cx="1151260" cy="56367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6000"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사이트</a:t>
              </a:r>
            </a:p>
          </p:txBody>
        </p:sp>
        <p:cxnSp>
          <p:nvCxnSpPr>
            <p:cNvPr id="45" name="직선 화살표 연결선 44"/>
            <p:cNvCxnSpPr>
              <a:stCxn id="44" idx="4"/>
              <a:endCxn id="47" idx="0"/>
            </p:cNvCxnSpPr>
            <p:nvPr/>
          </p:nvCxnSpPr>
          <p:spPr>
            <a:xfrm>
              <a:off x="7199858" y="3762531"/>
              <a:ext cx="0" cy="869645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통 45"/>
            <p:cNvSpPr/>
            <p:nvPr/>
          </p:nvSpPr>
          <p:spPr>
            <a:xfrm>
              <a:off x="6627647" y="5504021"/>
              <a:ext cx="1151260" cy="502597"/>
            </a:xfrm>
            <a:prstGeom prst="can">
              <a:avLst>
                <a:gd name="adj" fmla="val 16177"/>
              </a:avLst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구글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로컬스토리지</a:t>
              </a:r>
              <a:endParaRPr lang="en-US" altLang="ko-KR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86124" y="4632176"/>
              <a:ext cx="1027468" cy="5851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구글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페이지</a:t>
              </a:r>
            </a:p>
          </p:txBody>
        </p:sp>
        <p:cxnSp>
          <p:nvCxnSpPr>
            <p:cNvPr id="48" name="직선 화살표 연결선 47"/>
            <p:cNvCxnSpPr>
              <a:stCxn id="47" idx="2"/>
              <a:endCxn id="46" idx="0"/>
            </p:cNvCxnSpPr>
            <p:nvPr/>
          </p:nvCxnSpPr>
          <p:spPr>
            <a:xfrm>
              <a:off x="7199858" y="5217305"/>
              <a:ext cx="3419" cy="36802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775488" y="581049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브라우저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4131" y="435096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/>
                <a:t>윈도우</a:t>
              </a:r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82828" y="4363719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/>
                <a:t>윈도우</a:t>
              </a:r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21324" y="4371412"/>
              <a:ext cx="68480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/>
                <a:t>윈도우</a:t>
              </a:r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486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웹 스토리지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/>
              <a:t>Storage </a:t>
            </a:r>
            <a:r>
              <a:rPr lang="ko-KR" altLang="en-US" sz="1800" dirty="0"/>
              <a:t>인터페이스 </a:t>
            </a:r>
            <a:r>
              <a:rPr lang="en-US" altLang="ko-KR" sz="1800" dirty="0"/>
              <a:t>: </a:t>
            </a:r>
            <a:r>
              <a:rPr lang="ko-KR" altLang="en-US" sz="1800" dirty="0"/>
              <a:t>자바스크립트로 웹 스토리지 읽기</a:t>
            </a:r>
            <a:r>
              <a:rPr lang="en-US" altLang="ko-KR" sz="1800" dirty="0"/>
              <a:t>/</a:t>
            </a:r>
            <a:r>
              <a:rPr lang="ko-KR" altLang="en-US" sz="1800" dirty="0"/>
              <a:t>쓰기 </a:t>
            </a:r>
          </a:p>
          <a:p>
            <a:pPr lvl="1"/>
            <a:r>
              <a:rPr lang="ko-KR" altLang="en-US" sz="1600" dirty="0"/>
              <a:t>브라우저가 제공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endParaRPr lang="en-US" altLang="ko-KR" sz="1400" dirty="0"/>
          </a:p>
          <a:p>
            <a:endParaRPr lang="en-US" altLang="ko-KR" sz="18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윈도우에 웹 페이지가 </a:t>
            </a:r>
            <a:r>
              <a:rPr lang="ko-KR" altLang="en-US" sz="1600" dirty="0" err="1"/>
              <a:t>로드되면</a:t>
            </a:r>
            <a:r>
              <a:rPr lang="en-US" altLang="ko-KR" sz="1600" dirty="0"/>
              <a:t>, </a:t>
            </a:r>
            <a:r>
              <a:rPr lang="ko-KR" altLang="en-US" sz="1600" dirty="0"/>
              <a:t>세션 </a:t>
            </a:r>
            <a:r>
              <a:rPr lang="ko-KR" altLang="en-US" sz="1600" dirty="0" err="1"/>
              <a:t>스토리지와</a:t>
            </a:r>
            <a:r>
              <a:rPr lang="ko-KR" altLang="en-US" sz="1600" dirty="0"/>
              <a:t> 로컬 스토리지 자동 생성</a:t>
            </a:r>
            <a:endParaRPr lang="en-US" altLang="ko-KR" sz="1600" dirty="0"/>
          </a:p>
          <a:p>
            <a:pPr lvl="2"/>
            <a:r>
              <a:rPr lang="en-US" altLang="ko-KR" sz="1400" dirty="0" err="1"/>
              <a:t>sessionStorage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localStorage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window.sessionStorage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window.localStorage</a:t>
            </a:r>
            <a:endParaRPr lang="en-US" altLang="ko-KR" sz="1400" dirty="0"/>
          </a:p>
          <a:p>
            <a:pPr lvl="2"/>
            <a:r>
              <a:rPr lang="en-US" altLang="ko-KR" sz="1400" dirty="0"/>
              <a:t>Storage </a:t>
            </a:r>
            <a:r>
              <a:rPr lang="ko-KR" altLang="en-US" sz="1400" dirty="0"/>
              <a:t>인터페이스의 </a:t>
            </a:r>
            <a:r>
              <a:rPr lang="ko-KR" altLang="en-US" sz="1400" dirty="0" err="1"/>
              <a:t>프로퍼티와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lvl="2"/>
            <a:r>
              <a:rPr lang="ko-KR" altLang="en-US" sz="1600" dirty="0"/>
              <a:t>자바스크립트 코드로 웹 스토리지 액세스를 위한 객체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0"/>
            <a:ext cx="6570312" cy="2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1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sessionStorage</a:t>
            </a:r>
            <a:r>
              <a:rPr lang="ko-KR" altLang="en-US"/>
              <a:t>와 </a:t>
            </a:r>
            <a:r>
              <a:rPr lang="en-US" altLang="ko-KR"/>
              <a:t>localStorage </a:t>
            </a:r>
            <a:r>
              <a:rPr lang="ko-KR" altLang="en-US"/>
              <a:t>다루기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웹 스토리지 지원 확인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아이템 저장 및 변경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setItem</a:t>
            </a:r>
            <a:r>
              <a:rPr lang="en-US" altLang="ko-KR" sz="1600" dirty="0"/>
              <a:t>()</a:t>
            </a:r>
            <a:r>
              <a:rPr lang="ko-KR" altLang="en-US" sz="1600" dirty="0"/>
              <a:t>이나 </a:t>
            </a:r>
            <a:r>
              <a:rPr lang="en-US" altLang="ko-KR" sz="1600" dirty="0"/>
              <a:t>[] </a:t>
            </a:r>
            <a:r>
              <a:rPr lang="ko-KR" altLang="en-US" sz="1600" dirty="0"/>
              <a:t>연산자 이용</a:t>
            </a:r>
          </a:p>
          <a:p>
            <a:pPr lvl="1"/>
            <a:endParaRPr lang="en-US" altLang="ko-KR" sz="1400" dirty="0"/>
          </a:p>
          <a:p>
            <a:endParaRPr lang="en-US" altLang="ko-KR" sz="1600" dirty="0"/>
          </a:p>
          <a:p>
            <a:pPr lvl="0"/>
            <a:r>
              <a:rPr lang="ko-KR" altLang="en-US" sz="1600" dirty="0"/>
              <a:t>아이템 읽기 </a:t>
            </a:r>
            <a:r>
              <a:rPr lang="en-US" altLang="ko-KR" sz="1600" dirty="0"/>
              <a:t>: </a:t>
            </a:r>
            <a:r>
              <a:rPr lang="ko-KR" altLang="en-US" sz="1600" dirty="0"/>
              <a:t>‘키’로 </a:t>
            </a:r>
            <a:r>
              <a:rPr lang="en-US" altLang="ko-KR" sz="1600" dirty="0" err="1"/>
              <a:t>getItem</a:t>
            </a:r>
            <a:r>
              <a:rPr lang="en-US" altLang="ko-KR" sz="1600" dirty="0"/>
              <a:t>()</a:t>
            </a:r>
            <a:r>
              <a:rPr lang="ko-KR" altLang="en-US" sz="1600" dirty="0"/>
              <a:t>이나 </a:t>
            </a:r>
            <a:r>
              <a:rPr lang="en-US" altLang="ko-KR" sz="1600" dirty="0"/>
              <a:t>[] </a:t>
            </a:r>
            <a:r>
              <a:rPr lang="ko-KR" altLang="en-US" sz="1600" dirty="0"/>
              <a:t>연산자 이용</a:t>
            </a:r>
            <a:endParaRPr lang="en-US" altLang="ko-KR" sz="1600" dirty="0"/>
          </a:p>
          <a:p>
            <a:pPr lvl="1"/>
            <a:r>
              <a:rPr lang="ko-KR" altLang="en-US" sz="1400" dirty="0"/>
              <a:t>‘키’ 아이템이 없는 경우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getItem</a:t>
            </a:r>
            <a:r>
              <a:rPr lang="en-US" altLang="ko-KR" sz="1400" dirty="0"/>
              <a:t>()</a:t>
            </a:r>
            <a:r>
              <a:rPr lang="ko-KR" altLang="en-US" sz="1400" dirty="0"/>
              <a:t>은 </a:t>
            </a:r>
            <a:r>
              <a:rPr lang="en-US" altLang="ko-KR" sz="1400" dirty="0"/>
              <a:t>null</a:t>
            </a:r>
            <a:r>
              <a:rPr lang="ko-KR" altLang="en-US" sz="1400" dirty="0"/>
              <a:t> 리턴</a:t>
            </a:r>
            <a:endParaRPr lang="en-US" altLang="ko-KR" sz="14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r>
              <a:rPr lang="ko-KR" altLang="en-US" sz="1600" dirty="0"/>
              <a:t>아이템 삭제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removeItem</a:t>
            </a:r>
            <a:r>
              <a:rPr lang="en-US" altLang="ko-KR" sz="1600" dirty="0"/>
              <a:t>()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endParaRPr lang="en-US" altLang="ko-KR" sz="1600" dirty="0"/>
          </a:p>
          <a:p>
            <a:pPr lvl="0"/>
            <a:r>
              <a:rPr lang="ko-KR" altLang="en-US" sz="1600" dirty="0"/>
              <a:t>모든 아이템 삭제 </a:t>
            </a:r>
            <a:r>
              <a:rPr lang="en-US" altLang="ko-KR" sz="1600" dirty="0"/>
              <a:t>: clear()</a:t>
            </a:r>
            <a:r>
              <a:rPr lang="ko-KR" altLang="en-US" sz="1600" dirty="0"/>
              <a:t>를 이용</a:t>
            </a:r>
          </a:p>
          <a:p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1672675"/>
            <a:ext cx="45720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if(!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window.sessionStorage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 { 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브라우저가 세션 스토리지 지원 않음</a:t>
            </a:r>
          </a:p>
          <a:p>
            <a:pPr defTabSz="180000" fontAlgn="base" latinLnBrk="0"/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스토리지를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지원하지 않습니다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.");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05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3608" y="3002754"/>
            <a:ext cx="5256584" cy="4154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sessionStorage.setItem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“80”); //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세션스토리지에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(“score”, “80”)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아이템 저장</a:t>
            </a:r>
          </a:p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[“score”] = “80”;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위와 동일한 코드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43608" y="42930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(“score”); //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myScore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“80”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43608" y="5083296"/>
            <a:ext cx="525658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sessionStorage.removeItem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(“score“);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스토리지에서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“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score”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키 아이템 삭제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38338" y="5769260"/>
            <a:ext cx="5261854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sessionStorage.clear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(); // 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세션 </a:t>
            </a:r>
            <a:r>
              <a:rPr lang="ko-KR" altLang="en-US" sz="1050" kern="0" dirty="0" err="1">
                <a:solidFill>
                  <a:srgbClr val="000000"/>
                </a:solidFill>
                <a:latin typeface="+mj-ea"/>
                <a:ea typeface="+mj-ea"/>
              </a:rPr>
              <a:t>스토리지의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 모든 아이템 삭제</a:t>
            </a:r>
          </a:p>
        </p:txBody>
      </p:sp>
    </p:spTree>
    <p:extLst>
      <p:ext uri="{BB962C8B-B14F-4D97-AF65-F5344CB8AC3E}">
        <p14:creationId xmlns:p14="http://schemas.microsoft.com/office/powerpoint/2010/main" val="20886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웹의 저장소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초기 웹의 저장소</a:t>
            </a:r>
            <a:endParaRPr lang="en-US" altLang="ko-KR" dirty="0"/>
          </a:p>
          <a:p>
            <a:pPr lvl="1"/>
            <a:r>
              <a:rPr lang="ko-KR" altLang="en-US" dirty="0"/>
              <a:t>웹 서버에 저장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r>
              <a:rPr lang="en-US" altLang="ko-KR" dirty="0"/>
              <a:t>,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사용자 데이터</a:t>
            </a:r>
            <a:r>
              <a:rPr lang="en-US" altLang="ko-KR" dirty="0"/>
              <a:t>, </a:t>
            </a:r>
            <a:r>
              <a:rPr lang="ko-KR" altLang="en-US" dirty="0"/>
              <a:t>웹 서비스 중간에 발생하는 일시적인 데이터</a:t>
            </a:r>
            <a:endParaRPr lang="en-US" altLang="ko-KR" dirty="0"/>
          </a:p>
          <a:p>
            <a:pPr lvl="1"/>
            <a:r>
              <a:rPr lang="ko-KR" altLang="en-US" dirty="0"/>
              <a:t>초기 웹 저장의 문제점</a:t>
            </a:r>
          </a:p>
          <a:p>
            <a:pPr lvl="2"/>
            <a:r>
              <a:rPr lang="ko-KR" altLang="en-US" dirty="0"/>
              <a:t>웹 사용의 폭발적</a:t>
            </a:r>
            <a:r>
              <a:rPr lang="en-US" altLang="ko-KR" dirty="0"/>
              <a:t>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/>
              <a:t>웹 서버의 저장 용량에 대한 부담</a:t>
            </a:r>
            <a:endParaRPr lang="en-US" altLang="ko-KR" dirty="0"/>
          </a:p>
          <a:p>
            <a:pPr lvl="2"/>
            <a:r>
              <a:rPr lang="ko-KR" altLang="en-US" dirty="0"/>
              <a:t>웹 브라우저와 웹 서버 사이의 통신 </a:t>
            </a:r>
            <a:r>
              <a:rPr lang="ko-KR" altLang="en-US" dirty="0" err="1"/>
              <a:t>트래픽</a:t>
            </a:r>
            <a:r>
              <a:rPr lang="ko-KR" altLang="en-US" dirty="0"/>
              <a:t> 증가</a:t>
            </a:r>
            <a:endParaRPr lang="en-US" altLang="ko-KR" dirty="0"/>
          </a:p>
          <a:p>
            <a:r>
              <a:rPr lang="en-US" altLang="ko-KR" dirty="0"/>
              <a:t>HTML5</a:t>
            </a:r>
            <a:r>
              <a:rPr lang="ko-KR" altLang="en-US" dirty="0"/>
              <a:t>의 웹 저장소</a:t>
            </a:r>
            <a:endParaRPr lang="en-US" altLang="ko-KR" dirty="0"/>
          </a:p>
          <a:p>
            <a:pPr lvl="1"/>
            <a:r>
              <a:rPr lang="ko-KR" altLang="en-US" dirty="0"/>
              <a:t>사용자의 로컬 컴퓨터에 일부 데이터 저장</a:t>
            </a:r>
            <a:endParaRPr lang="en-US" altLang="ko-KR" dirty="0"/>
          </a:p>
          <a:p>
            <a:pPr lvl="2"/>
            <a:r>
              <a:rPr lang="ko-KR" altLang="en-US" dirty="0"/>
              <a:t>웹 서버의 저장 용량 및 통신 </a:t>
            </a:r>
            <a:r>
              <a:rPr lang="ko-KR" altLang="en-US" dirty="0" err="1"/>
              <a:t>트래픽</a:t>
            </a:r>
            <a:r>
              <a:rPr lang="ko-KR" altLang="en-US" dirty="0"/>
              <a:t> 감소</a:t>
            </a:r>
            <a:endParaRPr lang="en-US" altLang="ko-KR" dirty="0"/>
          </a:p>
          <a:p>
            <a:pPr lvl="1"/>
            <a:r>
              <a:rPr lang="ko-KR" altLang="en-US" dirty="0"/>
              <a:t>저장소 종류</a:t>
            </a:r>
            <a:endParaRPr lang="en-US" altLang="ko-KR" dirty="0"/>
          </a:p>
          <a:p>
            <a:pPr lvl="2" fontAlgn="base"/>
            <a:r>
              <a:rPr lang="ko-KR" altLang="en-US" dirty="0"/>
              <a:t>쿠키</a:t>
            </a:r>
            <a:r>
              <a:rPr lang="en-US" altLang="ko-KR" dirty="0"/>
              <a:t>(Cookie)</a:t>
            </a:r>
            <a:endParaRPr lang="ko-KR" altLang="en-US" dirty="0"/>
          </a:p>
          <a:p>
            <a:pPr lvl="2" fontAlgn="base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  <a:endParaRPr lang="ko-KR" altLang="en-US" dirty="0"/>
          </a:p>
          <a:p>
            <a:pPr lvl="2" fontAlgn="base"/>
            <a:r>
              <a:rPr lang="ko-KR" altLang="en-US" dirty="0"/>
              <a:t>로컬 파일</a:t>
            </a:r>
            <a:r>
              <a:rPr lang="en-US" altLang="ko-KR" dirty="0"/>
              <a:t>(Local File)</a:t>
            </a:r>
            <a:endParaRPr lang="ko-KR" altLang="en-US" dirty="0"/>
          </a:p>
          <a:p>
            <a:pPr lvl="2" fontAlgn="base"/>
            <a:r>
              <a:rPr lang="ko-KR" altLang="en-US" dirty="0" err="1"/>
              <a:t>인덱스트</a:t>
            </a:r>
            <a:r>
              <a:rPr lang="ko-KR" altLang="en-US" dirty="0"/>
              <a:t> 데이터베이스</a:t>
            </a:r>
            <a:r>
              <a:rPr lang="en-US" altLang="ko-KR" dirty="0"/>
              <a:t>(Indexed DB)</a:t>
            </a:r>
          </a:p>
          <a:p>
            <a:pPr lvl="1" fontAlgn="base"/>
            <a:r>
              <a:rPr lang="ko-KR" altLang="en-US" dirty="0"/>
              <a:t>웹 서버와 연결이 끊어진 경우에도 로컬 컴퓨터에도 웹 애플리케이션 실행</a:t>
            </a:r>
          </a:p>
          <a:p>
            <a:pPr lvl="2" fontAlgn="base"/>
            <a:endParaRPr lang="ko-KR" altLang="en-US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867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아이템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세션 </a:t>
            </a:r>
            <a:r>
              <a:rPr lang="ko-KR" altLang="en-US" dirty="0" err="1"/>
              <a:t>스토리지의</a:t>
            </a:r>
            <a:r>
              <a:rPr lang="ko-KR" altLang="en-US" dirty="0"/>
              <a:t> 모든 아이템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988840"/>
            <a:ext cx="3726160" cy="900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for(let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sessionStorage.length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let key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sessionStorage.key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sessionStorage.getItem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(key + " " + 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val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 + "&lt;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  <a:p>
            <a:pPr defTabSz="180000" fontAlgn="base" latinLnBrk="0"/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69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스토리지 실습 전 체크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772816"/>
            <a:ext cx="662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웹 스토리지 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쓰기는 </a:t>
            </a:r>
            <a:r>
              <a:rPr lang="ko-KR" altLang="en-US" b="1" dirty="0" smtClean="0"/>
              <a:t>웹 서버 없이도 가능</a:t>
            </a:r>
            <a:r>
              <a:rPr lang="ko-KR" altLang="en-US" dirty="0" smtClean="0"/>
              <a:t>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아파치 웹 서버를 활용할 필요없이 로컬 컴퓨터에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문서를 작성하고 실습할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로컬 컴퓨터에 작성된 </a:t>
            </a:r>
            <a:r>
              <a:rPr lang="en-US" altLang="ko-KR" b="1" dirty="0" smtClean="0"/>
              <a:t>HTML </a:t>
            </a:r>
            <a:r>
              <a:rPr lang="ko-KR" altLang="en-US" b="1" dirty="0" smtClean="0"/>
              <a:t>문서를 </a:t>
            </a:r>
            <a:r>
              <a:rPr lang="ko-KR" altLang="en-US" dirty="0" smtClean="0"/>
              <a:t>클릭하기만 하면 웹 브라우저에서 스토리지 읽기 쓰기 실습이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일관성을 위해 </a:t>
            </a:r>
            <a:r>
              <a:rPr lang="ko-KR" altLang="en-US" dirty="0" smtClean="0"/>
              <a:t>이 책에서는 </a:t>
            </a:r>
            <a:r>
              <a:rPr lang="ko-KR" altLang="en-US" b="1" dirty="0" smtClean="0"/>
              <a:t>아파치 웹 서버에 </a:t>
            </a:r>
            <a:r>
              <a:rPr lang="ko-KR" altLang="en-US" dirty="0" smtClean="0"/>
              <a:t>작성된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저장해두고 웹 브라우저로 접속하는 방식으로 실습한다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042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4 : </a:t>
            </a:r>
            <a:r>
              <a:rPr lang="ko-KR" altLang="en-US" dirty="0"/>
              <a:t>세션 스토리지 </a:t>
            </a:r>
            <a:r>
              <a:rPr lang="ko-KR" altLang="en-US" dirty="0" smtClean="0"/>
              <a:t>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Chrome </a:t>
            </a:r>
            <a:r>
              <a:rPr lang="ko-KR" altLang="en-US" dirty="0"/>
              <a:t>브라우저로 세션 </a:t>
            </a:r>
            <a:r>
              <a:rPr lang="ko-KR" altLang="en-US" dirty="0" err="1"/>
              <a:t>스토리지에</a:t>
            </a:r>
            <a:r>
              <a:rPr lang="ko-KR" altLang="en-US" dirty="0"/>
              <a:t> 아이템 저장</a:t>
            </a:r>
            <a:r>
              <a:rPr lang="en-US" altLang="ko-KR" dirty="0"/>
              <a:t>/</a:t>
            </a:r>
            <a:r>
              <a:rPr lang="ko-KR" altLang="en-US" dirty="0"/>
              <a:t> 검색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200" dirty="0" smtClean="0"/>
              <a:t>1. </a:t>
            </a:r>
            <a:r>
              <a:rPr lang="ko-KR" altLang="en-US" sz="2000" dirty="0" smtClean="0"/>
              <a:t>세션 </a:t>
            </a:r>
            <a:r>
              <a:rPr lang="ko-KR" altLang="en-US" sz="2000" dirty="0" err="1"/>
              <a:t>스토리지를</a:t>
            </a:r>
            <a:r>
              <a:rPr lang="ko-KR" altLang="en-US" sz="2000" dirty="0"/>
              <a:t> 조작하는 웹 </a:t>
            </a:r>
            <a:r>
              <a:rPr lang="ko-KR" altLang="en-US" sz="2000" dirty="0" smtClean="0"/>
              <a:t>페이지</a:t>
            </a:r>
            <a:r>
              <a:rPr lang="en-US" altLang="ko-KR" sz="2000" dirty="0" smtClean="0"/>
              <a:t>(</a:t>
            </a:r>
            <a:r>
              <a:rPr lang="en-US" altLang="ko-KR" sz="2000" kern="0" dirty="0" err="1" smtClean="0">
                <a:solidFill>
                  <a:srgbClr val="000000"/>
                </a:solidFill>
                <a:latin typeface="+mj-ea"/>
              </a:rPr>
              <a:t>sessionStorage.html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작성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1400" dirty="0" smtClean="0"/>
              <a:t>        아파치 웹 서버</a:t>
            </a:r>
            <a:r>
              <a:rPr lang="en-US" altLang="ko-KR" sz="1400" dirty="0" smtClean="0"/>
              <a:t>(C:/</a:t>
            </a:r>
            <a:r>
              <a:rPr lang="en-US" altLang="ko-KR" sz="1400" dirty="0" err="1" smtClean="0"/>
              <a:t>Apache24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htdocs</a:t>
            </a:r>
            <a:r>
              <a:rPr lang="en-US" altLang="ko-KR" sz="1400" dirty="0" smtClean="0"/>
              <a:t>/12/</a:t>
            </a:r>
            <a:r>
              <a:rPr lang="en-US" altLang="ko-KR" sz="1400" dirty="0" err="1" smtClean="0"/>
              <a:t>sessionStorage.html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 저장</a:t>
            </a:r>
            <a:endParaRPr lang="ko-KR" altLang="en-US" sz="1400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9982" y="2564904"/>
            <a:ext cx="460205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세션 </a:t>
            </a:r>
            <a:r>
              <a:rPr lang="ko-KR" altLang="en-US" sz="1050" dirty="0" err="1"/>
              <a:t>스토리지에</a:t>
            </a:r>
            <a:r>
              <a:rPr lang="ko-KR" altLang="en-US" sz="1050" dirty="0"/>
              <a:t> 쓰기</a:t>
            </a:r>
            <a:r>
              <a:rPr lang="en-US" altLang="ko-KR" sz="1050" dirty="0"/>
              <a:t>/</a:t>
            </a:r>
            <a:r>
              <a:rPr lang="ko-KR" altLang="en-US" sz="1050" dirty="0"/>
              <a:t>읽기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</a:t>
            </a:r>
            <a:r>
              <a:rPr lang="ko-KR" altLang="en-US" sz="1050" dirty="0"/>
              <a:t>세션 </a:t>
            </a:r>
            <a:r>
              <a:rPr lang="ko-KR" altLang="en-US" sz="1050" dirty="0" err="1"/>
              <a:t>스토리지에</a:t>
            </a:r>
            <a:r>
              <a:rPr lang="ko-KR" altLang="en-US" sz="1050" dirty="0"/>
              <a:t> 구입 리스트 저장</a:t>
            </a:r>
            <a:r>
              <a:rPr lang="en-US" altLang="ko-KR" sz="1050" dirty="0"/>
              <a:t>/</a:t>
            </a:r>
            <a:r>
              <a:rPr lang="ko-KR" altLang="en-US" sz="1050" dirty="0"/>
              <a:t>검색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/>
              <a:t>품목명 </a:t>
            </a:r>
            <a:r>
              <a:rPr lang="en-US" altLang="ko-KR" sz="1050" dirty="0"/>
              <a:t>: &lt;input id="item" type="text"&gt;</a:t>
            </a:r>
          </a:p>
          <a:p>
            <a:pPr defTabSz="180000"/>
            <a:r>
              <a:rPr lang="ko-KR" altLang="en-US" sz="1050" dirty="0"/>
              <a:t>개수 </a:t>
            </a:r>
            <a:r>
              <a:rPr lang="en-US" altLang="ko-KR" sz="1050" dirty="0"/>
              <a:t>: &lt;input id="count" type="text"&gt;</a:t>
            </a:r>
          </a:p>
          <a:p>
            <a:pPr defTabSz="180000"/>
            <a:r>
              <a:rPr lang="en-US" altLang="ko-KR" sz="1050" dirty="0"/>
              <a:t>&lt;button type="button" id="save" </a:t>
            </a:r>
            <a:r>
              <a:rPr lang="en-US" altLang="ko-KR" sz="1050" dirty="0" err="1"/>
              <a:t>onclick</a:t>
            </a:r>
            <a:r>
              <a:rPr lang="en-US" altLang="ko-KR" sz="1050" dirty="0"/>
              <a:t>="store()"&gt;</a:t>
            </a:r>
            <a:r>
              <a:rPr lang="ko-KR" altLang="en-US" sz="1050" dirty="0"/>
              <a:t>저장</a:t>
            </a:r>
            <a:r>
              <a:rPr lang="en-US" altLang="ko-KR" sz="1050" dirty="0"/>
              <a:t>&lt;/button&gt;</a:t>
            </a:r>
          </a:p>
          <a:p>
            <a:pPr defTabSz="180000"/>
            <a:r>
              <a:rPr lang="en-US" altLang="ko-KR" sz="1050" dirty="0"/>
              <a:t>&lt;button type="button" id="retrieve" </a:t>
            </a:r>
            <a:r>
              <a:rPr lang="en-US" altLang="ko-KR" sz="1050" dirty="0" err="1"/>
              <a:t>onclick</a:t>
            </a:r>
            <a:r>
              <a:rPr lang="en-US" altLang="ko-KR" sz="1050" dirty="0"/>
              <a:t>="</a:t>
            </a:r>
            <a:r>
              <a:rPr lang="en-US" altLang="ko-KR" sz="1050" dirty="0" err="1"/>
              <a:t>retieve</a:t>
            </a:r>
            <a:r>
              <a:rPr lang="en-US" altLang="ko-KR" sz="1050" dirty="0"/>
              <a:t>()"&gt;</a:t>
            </a:r>
            <a:r>
              <a:rPr lang="ko-KR" altLang="en-US" sz="1050" dirty="0"/>
              <a:t>검색</a:t>
            </a:r>
            <a:r>
              <a:rPr lang="en-US" altLang="ko-KR" sz="1050" dirty="0"/>
              <a:t>&lt;/button&gt;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let item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("item");</a:t>
            </a:r>
          </a:p>
          <a:p>
            <a:pPr defTabSz="180000"/>
            <a:r>
              <a:rPr lang="en-US" altLang="ko-KR" sz="1050" dirty="0"/>
              <a:t>let count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("count");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b="1" dirty="0"/>
              <a:t>function store() </a:t>
            </a:r>
            <a:r>
              <a:rPr lang="en-US" altLang="ko-KR" sz="1050" dirty="0"/>
              <a:t>{ // e</a:t>
            </a:r>
            <a:r>
              <a:rPr lang="ko-KR" altLang="en-US" sz="1050" dirty="0"/>
              <a:t>는 이벤트 객체</a:t>
            </a:r>
          </a:p>
          <a:p>
            <a:pPr defTabSz="180000"/>
            <a:r>
              <a:rPr lang="en-US" altLang="ko-KR" sz="1050" dirty="0"/>
              <a:t>	if(!</a:t>
            </a:r>
            <a:r>
              <a:rPr lang="en-US" altLang="ko-KR" sz="1050" dirty="0" err="1"/>
              <a:t>window.sessionStorage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alert("</a:t>
            </a:r>
            <a:r>
              <a:rPr lang="ko-KR" altLang="en-US" sz="1050" dirty="0"/>
              <a:t>세션 </a:t>
            </a:r>
            <a:r>
              <a:rPr lang="ko-KR" altLang="en-US" sz="1050" dirty="0" err="1"/>
              <a:t>스토리지를</a:t>
            </a:r>
            <a:r>
              <a:rPr lang="ko-KR" altLang="en-US" sz="1050" dirty="0"/>
              <a:t> 지원하지 않습니다</a:t>
            </a:r>
            <a:r>
              <a:rPr lang="en-US" altLang="ko-KR" sz="1050" dirty="0"/>
              <a:t>.");</a:t>
            </a:r>
          </a:p>
          <a:p>
            <a:pPr defTabSz="180000"/>
            <a:r>
              <a:rPr lang="en-US" altLang="ko-KR" sz="1050" dirty="0"/>
              <a:t>		return;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sessionStorage.setItem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item.value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count.value</a:t>
            </a:r>
            <a:r>
              <a:rPr lang="en-US" altLang="ko-KR" sz="1050" b="1" dirty="0"/>
              <a:t>);</a:t>
            </a:r>
          </a:p>
          <a:p>
            <a:pPr defTabSz="180000"/>
            <a:r>
              <a:rPr lang="en-US" altLang="ko-KR" sz="105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10029" y="2564904"/>
            <a:ext cx="3672408" cy="2354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function retrieve() { // e</a:t>
            </a:r>
            <a:r>
              <a:rPr lang="ko-KR" altLang="en-US" sz="1050" dirty="0"/>
              <a:t>는 이벤트 객체</a:t>
            </a:r>
          </a:p>
          <a:p>
            <a:pPr defTabSz="180000"/>
            <a:r>
              <a:rPr lang="en-US" altLang="ko-KR" sz="1050" dirty="0"/>
              <a:t>	if(!</a:t>
            </a:r>
            <a:r>
              <a:rPr lang="en-US" altLang="ko-KR" sz="1050" dirty="0" err="1"/>
              <a:t>window.sessionStorage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/>
              <a:t>		alert("</a:t>
            </a:r>
            <a:r>
              <a:rPr lang="ko-KR" altLang="en-US" sz="1050" dirty="0"/>
              <a:t>세션 </a:t>
            </a:r>
            <a:r>
              <a:rPr lang="ko-KR" altLang="en-US" sz="1050" dirty="0" err="1"/>
              <a:t>스토리지를</a:t>
            </a:r>
            <a:r>
              <a:rPr lang="ko-KR" altLang="en-US" sz="1050" dirty="0"/>
              <a:t> 지원하지 않습니다</a:t>
            </a:r>
            <a:r>
              <a:rPr lang="en-US" altLang="ko-KR" sz="1050" dirty="0"/>
              <a:t>.");</a:t>
            </a:r>
          </a:p>
          <a:p>
            <a:pPr defTabSz="180000"/>
            <a:r>
              <a:rPr lang="en-US" altLang="ko-KR" sz="1050" dirty="0"/>
              <a:t>		return;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let </a:t>
            </a:r>
            <a:r>
              <a:rPr lang="en-US" altLang="ko-KR" sz="1050" b="1" dirty="0" err="1"/>
              <a:t>val</a:t>
            </a:r>
            <a:r>
              <a:rPr lang="en-US" altLang="ko-KR" sz="1050" b="1" dirty="0"/>
              <a:t> = </a:t>
            </a:r>
            <a:r>
              <a:rPr lang="en-US" altLang="ko-KR" sz="1050" b="1" dirty="0" err="1"/>
              <a:t>sessionStorage.getItem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item.value</a:t>
            </a:r>
            <a:r>
              <a:rPr lang="en-US" altLang="ko-KR" sz="1050" b="1" dirty="0"/>
              <a:t>);</a:t>
            </a:r>
          </a:p>
          <a:p>
            <a:pPr defTabSz="180000"/>
            <a:r>
              <a:rPr lang="en-US" altLang="ko-KR" sz="1050" dirty="0"/>
              <a:t>	if(</a:t>
            </a:r>
            <a:r>
              <a:rPr lang="en-US" altLang="ko-KR" sz="1050" dirty="0" err="1"/>
              <a:t>val</a:t>
            </a:r>
            <a:r>
              <a:rPr lang="en-US" altLang="ko-KR" sz="1050" dirty="0"/>
              <a:t> == null)</a:t>
            </a:r>
          </a:p>
          <a:p>
            <a:pPr defTabSz="180000"/>
            <a:r>
              <a:rPr lang="en-US" altLang="ko-KR" sz="1050" dirty="0"/>
              <a:t>		alert(</a:t>
            </a:r>
            <a:r>
              <a:rPr lang="en-US" altLang="ko-KR" sz="1050" dirty="0" err="1"/>
              <a:t>item.value</a:t>
            </a:r>
            <a:r>
              <a:rPr lang="en-US" altLang="ko-KR" sz="1050" dirty="0"/>
              <a:t> + "</a:t>
            </a:r>
            <a:r>
              <a:rPr lang="ko-KR" altLang="en-US" sz="1050" dirty="0"/>
              <a:t>는 구입 리스트에  없습니다</a:t>
            </a:r>
            <a:r>
              <a:rPr lang="en-US" altLang="ko-KR" sz="1050" dirty="0"/>
              <a:t>.");</a:t>
            </a:r>
          </a:p>
          <a:p>
            <a:pPr defTabSz="180000"/>
            <a:r>
              <a:rPr lang="en-US" altLang="ko-KR" sz="1050" dirty="0"/>
              <a:t>	else</a:t>
            </a:r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count.value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val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7349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16832"/>
            <a:ext cx="4104455" cy="358964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/>
              <a:t>2. </a:t>
            </a:r>
            <a:r>
              <a:rPr lang="ko-KR" altLang="en-US" dirty="0" smtClean="0"/>
              <a:t>크롬의 개발자 </a:t>
            </a:r>
            <a:r>
              <a:rPr lang="ko-KR" altLang="en-US" dirty="0"/>
              <a:t>도구로 세션 스토리지 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318771" y="4581128"/>
            <a:ext cx="1114970" cy="325583"/>
          </a:xfrm>
          <a:prstGeom prst="wedgeRoundRectCallout">
            <a:avLst>
              <a:gd name="adj1" fmla="val -75661"/>
              <a:gd name="adj2" fmla="val -304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세션스토리지는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비어 있음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1720" y="1412776"/>
            <a:ext cx="432580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05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600" dirty="0"/>
              <a:t>http://</a:t>
            </a:r>
            <a:r>
              <a:rPr lang="en-US" altLang="ko-KR" sz="1600" dirty="0" smtClean="0"/>
              <a:t>localhost/12/</a:t>
            </a:r>
            <a:r>
              <a:rPr lang="en-US" altLang="ko-KR" sz="1600" dirty="0" err="1" smtClean="0"/>
              <a:t>sessionStorage.html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입력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499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" y="1712748"/>
            <a:ext cx="4269230" cy="3733751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3. </a:t>
            </a:r>
            <a:r>
              <a:rPr lang="ko-KR" altLang="en-US" dirty="0"/>
              <a:t>세션 </a:t>
            </a:r>
            <a:r>
              <a:rPr lang="ko-KR" altLang="en-US" dirty="0" err="1"/>
              <a:t>스토리지에</a:t>
            </a:r>
            <a:r>
              <a:rPr lang="ko-KR" altLang="en-US" dirty="0"/>
              <a:t> 아이템 쓰기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60032" y="1690520"/>
            <a:ext cx="381642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let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/>
              <a:t>let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function store() 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 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sessionStorage.setItem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count.value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148064" y="3809633"/>
            <a:ext cx="1932092" cy="432048"/>
          </a:xfrm>
          <a:prstGeom prst="wedgeRoundRectCallout">
            <a:avLst>
              <a:gd name="adj1" fmla="val -209977"/>
              <a:gd name="adj2" fmla="val 20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Refresh </a:t>
            </a:r>
            <a:r>
              <a:rPr lang="ko-KR" altLang="en-US" sz="1000" dirty="0">
                <a:solidFill>
                  <a:schemeClr val="tx1"/>
                </a:solidFill>
              </a:rPr>
              <a:t>버튼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갱신된 </a:t>
            </a:r>
            <a:r>
              <a:rPr lang="ko-KR" altLang="en-US" sz="1000" dirty="0">
                <a:solidFill>
                  <a:schemeClr val="tx1"/>
                </a:solidFill>
              </a:rPr>
              <a:t>세션 </a:t>
            </a:r>
            <a:r>
              <a:rPr lang="ko-KR" altLang="en-US" sz="1000" dirty="0" err="1">
                <a:solidFill>
                  <a:schemeClr val="tx1"/>
                </a:solidFill>
              </a:rPr>
              <a:t>스토리지를</a:t>
            </a:r>
            <a:r>
              <a:rPr lang="ko-KR" altLang="en-US" sz="1000" dirty="0">
                <a:solidFill>
                  <a:schemeClr val="tx1"/>
                </a:solidFill>
              </a:rPr>
              <a:t> 보고자 할 때</a:t>
            </a:r>
          </a:p>
        </p:txBody>
      </p:sp>
      <p:sp>
        <p:nvSpPr>
          <p:cNvPr id="11" name="타원 10"/>
          <p:cNvSpPr/>
          <p:nvPr/>
        </p:nvSpPr>
        <p:spPr>
          <a:xfrm>
            <a:off x="3563888" y="3007226"/>
            <a:ext cx="432048" cy="360040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892293" y="3917645"/>
            <a:ext cx="213070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108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/>
              <a:t>4. </a:t>
            </a:r>
            <a:r>
              <a:rPr lang="ko-KR" altLang="en-US" dirty="0"/>
              <a:t>세션 </a:t>
            </a:r>
            <a:r>
              <a:rPr lang="ko-KR" altLang="en-US" dirty="0" err="1"/>
              <a:t>스토리지에서</a:t>
            </a:r>
            <a:r>
              <a:rPr lang="ko-KR" altLang="en-US" dirty="0"/>
              <a:t> 아이템 검색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54609" y="1844824"/>
            <a:ext cx="4001367" cy="3499485"/>
            <a:chOff x="354609" y="1844824"/>
            <a:chExt cx="4001367" cy="34994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09" y="1844824"/>
              <a:ext cx="4001367" cy="3499485"/>
            </a:xfrm>
            <a:prstGeom prst="rect">
              <a:avLst/>
            </a:prstGeom>
            <a:ln w="6350">
              <a:solidFill>
                <a:srgbClr val="0171C0"/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723622" y="3036538"/>
              <a:ext cx="432048" cy="360040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483768" y="3284984"/>
              <a:ext cx="1384809" cy="236870"/>
            </a:xfrm>
            <a:custGeom>
              <a:avLst/>
              <a:gdLst>
                <a:gd name="connsiteX0" fmla="*/ 1228928 w 1228928"/>
                <a:gd name="connsiteY0" fmla="*/ 119974 h 259330"/>
                <a:gd name="connsiteX1" fmla="*/ 528536 w 1228928"/>
                <a:gd name="connsiteY1" fmla="*/ 256161 h 259330"/>
                <a:gd name="connsiteX2" fmla="*/ 0 w 1228928"/>
                <a:gd name="connsiteY2" fmla="*/ 0 h 25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928" h="259330">
                  <a:moveTo>
                    <a:pt x="1228928" y="119974"/>
                  </a:moveTo>
                  <a:cubicBezTo>
                    <a:pt x="981142" y="198065"/>
                    <a:pt x="733357" y="276157"/>
                    <a:pt x="528536" y="256161"/>
                  </a:cubicBezTo>
                  <a:cubicBezTo>
                    <a:pt x="323715" y="236165"/>
                    <a:pt x="161857" y="118082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16016" y="1844824"/>
            <a:ext cx="396044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let item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("item");</a:t>
            </a:r>
          </a:p>
          <a:p>
            <a:pPr defTabSz="180000"/>
            <a:r>
              <a:rPr lang="en-US" altLang="ko-KR" sz="1200" dirty="0"/>
              <a:t>let count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("count");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function retrieve() {</a:t>
            </a:r>
          </a:p>
          <a:p>
            <a:pPr defTabSz="180000"/>
            <a:r>
              <a:rPr lang="en-US" altLang="ko-KR" sz="1200" dirty="0"/>
              <a:t>	if (!</a:t>
            </a:r>
            <a:r>
              <a:rPr lang="en-US" altLang="ko-KR" sz="1200" dirty="0" err="1"/>
              <a:t>window.sessionStorage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 alert("</a:t>
            </a:r>
            <a:r>
              <a:rPr lang="ko-KR" altLang="en-US" sz="1200" dirty="0"/>
              <a:t>세션 </a:t>
            </a:r>
            <a:r>
              <a:rPr lang="ko-KR" altLang="en-US" sz="1200" dirty="0" err="1"/>
              <a:t>스토리지를</a:t>
            </a:r>
            <a:r>
              <a:rPr lang="ko-KR" altLang="en-US" sz="1200" dirty="0"/>
              <a:t> 지원하지 않습니다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	 </a:t>
            </a:r>
            <a:r>
              <a:rPr lang="en-US" altLang="ko-KR" sz="1200" dirty="0"/>
              <a:t>return;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let </a:t>
            </a:r>
            <a:r>
              <a:rPr lang="en-US" altLang="ko-KR" sz="1200" b="1" dirty="0" err="1"/>
              <a:t>val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sessionStorage.getItem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item.value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 == null)</a:t>
            </a:r>
          </a:p>
          <a:p>
            <a:pPr defTabSz="180000"/>
            <a:r>
              <a:rPr lang="en-US" altLang="ko-KR" sz="1200" dirty="0"/>
              <a:t>		alert(</a:t>
            </a:r>
            <a:r>
              <a:rPr lang="en-US" altLang="ko-KR" sz="1200" dirty="0" err="1"/>
              <a:t>item.value</a:t>
            </a:r>
            <a:r>
              <a:rPr lang="en-US" altLang="ko-KR" sz="1200" dirty="0"/>
              <a:t> + "</a:t>
            </a:r>
            <a:r>
              <a:rPr lang="ko-KR" altLang="en-US" sz="1200" dirty="0"/>
              <a:t>는 구입 리스트에 없습니다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count.value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val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483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/>
              <a:t>5. </a:t>
            </a:r>
            <a:r>
              <a:rPr lang="ko-KR" altLang="en-US" dirty="0"/>
              <a:t>다른 웹사이트 방문 후 돌아와 세션 </a:t>
            </a:r>
            <a:r>
              <a:rPr lang="ko-KR" altLang="en-US" dirty="0" smtClean="0"/>
              <a:t>스토리지 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7" y="1818055"/>
            <a:ext cx="3807853" cy="333024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18055"/>
            <a:ext cx="3807853" cy="333024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8" name="모서리가 둥근 사각형 설명선 7"/>
          <p:cNvSpPr/>
          <p:nvPr/>
        </p:nvSpPr>
        <p:spPr>
          <a:xfrm>
            <a:off x="7428088" y="4797152"/>
            <a:ext cx="1296144" cy="432048"/>
          </a:xfrm>
          <a:prstGeom prst="wedgeRoundRectCallout">
            <a:avLst>
              <a:gd name="adj1" fmla="val -31992"/>
              <a:gd name="adj2" fmla="val -69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세션 스토리지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이전 그대로 있음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5390980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실습 중 네이버 사이트로 이동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377157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Back </a:t>
            </a:r>
            <a:r>
              <a:rPr lang="ko-KR" altLang="en-US" sz="1400" dirty="0" smtClean="0"/>
              <a:t>버튼을 눌러 이전 페이지로 돌아온 상황</a:t>
            </a:r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세션 스토리지가 이전 그대로 있음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2925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스토리지 이벤트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storage </a:t>
            </a:r>
            <a:r>
              <a:rPr lang="ko-KR" altLang="en-US" sz="1800" dirty="0"/>
              <a:t>이벤트 </a:t>
            </a:r>
            <a:r>
              <a:rPr lang="en-US" altLang="ko-KR" sz="1800" dirty="0"/>
              <a:t>: </a:t>
            </a:r>
            <a:r>
              <a:rPr lang="ko-KR" altLang="en-US" sz="1800" dirty="0"/>
              <a:t>웹 스토리지 변경 시 발생</a:t>
            </a:r>
            <a:endParaRPr lang="en-US" altLang="ko-KR" sz="1800" dirty="0"/>
          </a:p>
          <a:p>
            <a:pPr lvl="1"/>
            <a:r>
              <a:rPr lang="ko-KR" altLang="en-US" sz="1600" dirty="0"/>
              <a:t>아이템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전체 삭제</a:t>
            </a:r>
            <a:r>
              <a:rPr lang="en-US" altLang="ko-KR" sz="1600" dirty="0"/>
              <a:t>, </a:t>
            </a:r>
            <a:r>
              <a:rPr lang="ko-KR" altLang="en-US" sz="1600" dirty="0"/>
              <a:t>아이템 값 변경 등의 경우</a:t>
            </a:r>
            <a:endParaRPr lang="en-US" altLang="ko-KR" sz="1600" dirty="0"/>
          </a:p>
          <a:p>
            <a:pPr lvl="1"/>
            <a:r>
              <a:rPr lang="ko-KR" altLang="en-US" sz="1600" dirty="0"/>
              <a:t>웹 </a:t>
            </a:r>
            <a:r>
              <a:rPr lang="ko-KR" altLang="en-US" sz="1600" dirty="0" err="1"/>
              <a:t>스토리지를</a:t>
            </a:r>
            <a:r>
              <a:rPr lang="ko-KR" altLang="en-US" sz="1600" dirty="0"/>
              <a:t> 변경한 윈도우 외 다른 모든 윈도우에게 전달</a:t>
            </a:r>
            <a:endParaRPr lang="en-US" altLang="ko-KR" sz="1600" dirty="0"/>
          </a:p>
          <a:p>
            <a:pPr lvl="1"/>
            <a:r>
              <a:rPr lang="en-US" altLang="ko-KR" sz="1600" dirty="0"/>
              <a:t>window </a:t>
            </a:r>
            <a:r>
              <a:rPr lang="ko-KR" altLang="en-US" sz="1600" dirty="0"/>
              <a:t>객체만 </a:t>
            </a:r>
            <a:r>
              <a:rPr lang="en-US" altLang="ko-KR" sz="1600" dirty="0"/>
              <a:t>storage </a:t>
            </a:r>
            <a:r>
              <a:rPr lang="ko-KR" altLang="en-US" sz="1600" dirty="0"/>
              <a:t>이벤트 받을 수 있음</a:t>
            </a:r>
          </a:p>
          <a:p>
            <a:r>
              <a:rPr lang="en-US" altLang="ko-KR" sz="1800" dirty="0" err="1"/>
              <a:t>StorageEvent</a:t>
            </a:r>
            <a:r>
              <a:rPr lang="en-US" altLang="ko-KR" sz="1800" dirty="0"/>
              <a:t> </a:t>
            </a:r>
            <a:r>
              <a:rPr lang="ko-KR" altLang="en-US" sz="1800" dirty="0"/>
              <a:t>객체 </a:t>
            </a:r>
            <a:r>
              <a:rPr lang="en-US" altLang="ko-KR" sz="1800" dirty="0"/>
              <a:t>: </a:t>
            </a:r>
            <a:r>
              <a:rPr lang="ko-KR" altLang="en-US" sz="1600" dirty="0"/>
              <a:t>웹 스토리지 변경 정보를 담은 이벤트 객체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storage </a:t>
            </a:r>
            <a:r>
              <a:rPr lang="ko-KR" altLang="en-US" sz="1800" dirty="0"/>
              <a:t>이벤트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741973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window.addEventListener</a:t>
            </a:r>
            <a:r>
              <a:rPr lang="en-US" altLang="ko-KR" sz="1200" dirty="0"/>
              <a:t>("storage",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, false); 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storageEventListener</a:t>
            </a:r>
            <a:r>
              <a:rPr lang="en-US" altLang="ko-KR" sz="1200" dirty="0"/>
              <a:t>(e) { // e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StorageEvent</a:t>
            </a:r>
            <a:r>
              <a:rPr lang="ko-KR" altLang="en-US" sz="1200" dirty="0"/>
              <a:t> 객체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// </a:t>
            </a:r>
            <a:r>
              <a:rPr lang="ko-KR" altLang="en-US" sz="1200" dirty="0"/>
              <a:t>이벤트 처리 루틴 작성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68960"/>
            <a:ext cx="7211650" cy="2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6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5: </a:t>
            </a:r>
            <a:r>
              <a:rPr lang="ko-KR" altLang="en-US" dirty="0"/>
              <a:t>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</a:t>
            </a:r>
            <a:r>
              <a:rPr lang="en-US" altLang="ko-KR" dirty="0"/>
              <a:t>storage </a:t>
            </a:r>
            <a:r>
              <a:rPr lang="ko-KR" altLang="en-US" dirty="0"/>
              <a:t>이벤트 실습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storage </a:t>
            </a:r>
            <a:r>
              <a:rPr lang="ko-KR" altLang="en-US" dirty="0"/>
              <a:t>이벤트 실습 코드 </a:t>
            </a:r>
            <a:r>
              <a:rPr lang="en-US" altLang="ko-KR" dirty="0"/>
              <a:t>: </a:t>
            </a:r>
            <a:r>
              <a:rPr lang="en-US" altLang="ko-KR" dirty="0" err="1" smtClean="0"/>
              <a:t>storageEvent.html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ko-KR" altLang="en-US" sz="1800" dirty="0" smtClean="0"/>
              <a:t> 아파치 </a:t>
            </a:r>
            <a:r>
              <a:rPr lang="ko-KR" altLang="en-US" sz="1800" dirty="0"/>
              <a:t>웹 서버</a:t>
            </a:r>
            <a:r>
              <a:rPr lang="en-US" altLang="ko-KR" sz="1800" dirty="0"/>
              <a:t>(C:/</a:t>
            </a:r>
            <a:r>
              <a:rPr lang="en-US" altLang="ko-KR" sz="1800" dirty="0" err="1" smtClean="0"/>
              <a:t>Apache24</a:t>
            </a:r>
            <a:r>
              <a:rPr lang="en-US" altLang="ko-KR" sz="1800" dirty="0" smtClean="0"/>
              <a:t>/</a:t>
            </a:r>
            <a:r>
              <a:rPr lang="en-US" altLang="ko-KR" sz="1800" dirty="0" err="1" smtClean="0"/>
              <a:t>htdocs</a:t>
            </a:r>
            <a:r>
              <a:rPr lang="en-US" altLang="ko-KR" sz="1800" dirty="0" smtClean="0"/>
              <a:t>/12/</a:t>
            </a:r>
            <a:r>
              <a:rPr lang="en-US" altLang="ko-KR" sz="1800" dirty="0" err="1" smtClean="0"/>
              <a:t>storageEvent.html</a:t>
            </a:r>
            <a:r>
              <a:rPr lang="en-US" altLang="ko-KR" sz="1800" dirty="0"/>
              <a:t>)</a:t>
            </a:r>
            <a:r>
              <a:rPr lang="ko-KR" altLang="en-US" sz="1800" dirty="0"/>
              <a:t>에 저장</a:t>
            </a:r>
            <a:endParaRPr lang="en-US" altLang="ko-KR" sz="1800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9512" y="2196147"/>
            <a:ext cx="525658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로컬 </a:t>
            </a:r>
            <a:r>
              <a:rPr lang="ko-KR" altLang="en-US" sz="1000" dirty="0" err="1"/>
              <a:t>스토리지에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StorageEvent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품목명 </a:t>
            </a:r>
            <a:r>
              <a:rPr lang="en-US" altLang="ko-KR" sz="1000" dirty="0"/>
              <a:t>: &lt;input id="item" type="text" size="10"&gt;</a:t>
            </a:r>
          </a:p>
          <a:p>
            <a:pPr defTabSz="180000"/>
            <a:r>
              <a:rPr lang="ko-KR" altLang="en-US" sz="1000" dirty="0"/>
              <a:t>개수 </a:t>
            </a:r>
            <a:r>
              <a:rPr lang="en-US" altLang="ko-KR" sz="1000" dirty="0"/>
              <a:t>: &lt;input id="count" type="text" size="10"&gt;</a:t>
            </a:r>
          </a:p>
          <a:p>
            <a:pPr defTabSz="180000"/>
            <a:r>
              <a:rPr lang="en-US" altLang="ko-KR" sz="1000" dirty="0"/>
              <a:t>&lt;button id="save"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="store()"&gt;</a:t>
            </a:r>
            <a:r>
              <a:rPr lang="ko-KR" altLang="en-US" sz="1000" dirty="0"/>
              <a:t>저장</a:t>
            </a:r>
            <a:r>
              <a:rPr lang="en-US" altLang="ko-KR" sz="1000" dirty="0"/>
              <a:t>&lt;/button&gt;</a:t>
            </a:r>
          </a:p>
          <a:p>
            <a:pPr defTabSz="180000"/>
            <a:r>
              <a:rPr lang="en-US" altLang="ko-KR" sz="1000" dirty="0"/>
              <a:t>&lt;button id="retrieve" 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="retrieve()"&gt;</a:t>
            </a:r>
            <a:r>
              <a:rPr lang="ko-KR" altLang="en-US" sz="1000" dirty="0"/>
              <a:t>검색</a:t>
            </a:r>
            <a:r>
              <a:rPr lang="en-US" altLang="ko-KR" sz="1000" dirty="0"/>
              <a:t>&lt;/button&gt;&lt;p&gt;</a:t>
            </a:r>
          </a:p>
          <a:p>
            <a:pPr defTabSz="180000"/>
            <a:r>
              <a:rPr lang="ko-KR" altLang="en-US" sz="1000" dirty="0"/>
              <a:t>로컬 </a:t>
            </a:r>
            <a:r>
              <a:rPr lang="ko-KR" altLang="en-US" sz="1000" dirty="0" err="1"/>
              <a:t>스토리지의</a:t>
            </a:r>
            <a:r>
              <a:rPr lang="ko-KR" altLang="en-US" sz="1000" dirty="0"/>
              <a:t> 변경 내용</a:t>
            </a:r>
            <a:r>
              <a:rPr lang="en-US" altLang="ko-KR" sz="1000" dirty="0"/>
              <a:t>(storage </a:t>
            </a:r>
            <a:r>
              <a:rPr lang="ko-KR" altLang="en-US" sz="1000" dirty="0"/>
              <a:t>이벤트</a:t>
            </a:r>
            <a:r>
              <a:rPr lang="en-US" altLang="ko-KR" sz="1000" dirty="0"/>
              <a:t>):&lt;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 id="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 cols="60" rows="6"&gt;&lt;/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&gt;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window.addEventListener</a:t>
            </a:r>
            <a:r>
              <a:rPr lang="en-US" altLang="ko-KR" sz="1000" b="1" dirty="0"/>
              <a:t>("storage",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, false);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storageEventListener</a:t>
            </a:r>
            <a:r>
              <a:rPr lang="en-US" altLang="ko-KR" sz="1000" b="1" dirty="0"/>
              <a:t>(e) { // e</a:t>
            </a:r>
            <a:r>
              <a:rPr lang="ko-KR" altLang="en-US" sz="1000" b="1" dirty="0"/>
              <a:t>는 </a:t>
            </a:r>
            <a:r>
              <a:rPr lang="en-US" altLang="ko-KR" sz="1000" b="1" dirty="0" err="1"/>
              <a:t>StorageEvent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객체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dirty="0"/>
              <a:t>let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 = "key:\t\t\t" + </a:t>
            </a:r>
            <a:r>
              <a:rPr lang="en-US" altLang="ko-KR" sz="1000" dirty="0" err="1"/>
              <a:t>e.key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/>
              <a:t>			"</a:t>
            </a:r>
            <a:r>
              <a:rPr lang="en-US" altLang="ko-KR" sz="1000" dirty="0" err="1"/>
              <a:t>oldValue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e.oldValue</a:t>
            </a:r>
            <a:r>
              <a:rPr lang="en-US" altLang="ko-KR" sz="1000" dirty="0"/>
              <a:t> + "\n" +   </a:t>
            </a:r>
          </a:p>
          <a:p>
            <a:pPr defTabSz="180000"/>
            <a:r>
              <a:rPr lang="en-US" altLang="ko-KR" sz="1000" dirty="0"/>
              <a:t>			"</a:t>
            </a:r>
            <a:r>
              <a:rPr lang="en-US" altLang="ko-KR" sz="1000" dirty="0" err="1"/>
              <a:t>newValue</a:t>
            </a:r>
            <a:r>
              <a:rPr lang="en-US" altLang="ko-KR" sz="1000" dirty="0"/>
              <a:t>:\t\t" + </a:t>
            </a:r>
            <a:r>
              <a:rPr lang="en-US" altLang="ko-KR" sz="1000" dirty="0" err="1"/>
              <a:t>e.newValue</a:t>
            </a:r>
            <a:r>
              <a:rPr lang="en-US" altLang="ko-KR" sz="1000" dirty="0"/>
              <a:t> + "\n" + </a:t>
            </a:r>
          </a:p>
          <a:p>
            <a:pPr defTabSz="180000"/>
            <a:r>
              <a:rPr lang="en-US" altLang="ko-KR" sz="1000" dirty="0"/>
              <a:t>			"</a:t>
            </a:r>
            <a:r>
              <a:rPr lang="en-US" altLang="ko-KR" sz="1000" dirty="0" err="1"/>
              <a:t>storageArea</a:t>
            </a:r>
            <a:r>
              <a:rPr lang="en-US" altLang="ko-KR" sz="1000" dirty="0"/>
              <a:t>:\t" + </a:t>
            </a:r>
            <a:r>
              <a:rPr lang="en-US" altLang="ko-KR" sz="1000" dirty="0" err="1"/>
              <a:t>e.storageArea</a:t>
            </a:r>
            <a:r>
              <a:rPr lang="en-US" altLang="ko-KR" sz="1000" dirty="0"/>
              <a:t> + "\n" +</a:t>
            </a:r>
          </a:p>
          <a:p>
            <a:pPr defTabSz="180000"/>
            <a:r>
              <a:rPr lang="en-US" altLang="ko-KR" sz="1000" dirty="0"/>
              <a:t>			"url:\t\t\t" + e.url;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eventDetail</a:t>
            </a:r>
            <a:r>
              <a:rPr lang="en-US" altLang="ko-KR" sz="1000" dirty="0"/>
              <a:t>; //&lt;</a:t>
            </a:r>
            <a:r>
              <a:rPr lang="en-US" altLang="ko-KR" sz="1000" dirty="0" err="1"/>
              <a:t>textarea</a:t>
            </a:r>
            <a:r>
              <a:rPr lang="en-US" altLang="ko-KR" sz="1000" dirty="0"/>
              <a:t>&gt;</a:t>
            </a:r>
            <a:r>
              <a:rPr lang="ko-KR" altLang="en-US" sz="1000" dirty="0"/>
              <a:t>에 출력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08104" y="2215892"/>
            <a:ext cx="3456384" cy="40934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item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("item");</a:t>
            </a:r>
          </a:p>
          <a:p>
            <a:pPr defTabSz="180000"/>
            <a:r>
              <a:rPr lang="en-US" altLang="ko-KR" sz="1000" dirty="0"/>
              <a:t>let count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("count");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/>
              <a:t>function store()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</a:t>
            </a:r>
            <a:r>
              <a:rPr lang="en-US" altLang="ko-KR" sz="1000" dirty="0"/>
              <a:t>		alert("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 		return;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localStorage.setItem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item.value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count.value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function retrieve() {</a:t>
            </a:r>
          </a:p>
          <a:p>
            <a:pPr defTabSz="180000"/>
            <a:r>
              <a:rPr lang="en-US" altLang="ko-KR" sz="1000" dirty="0"/>
              <a:t>    if (!</a:t>
            </a:r>
            <a:r>
              <a:rPr lang="en-US" altLang="ko-KR" sz="1000" dirty="0" err="1"/>
              <a:t>window.localStorage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		alert("</a:t>
            </a:r>
            <a:r>
              <a:rPr lang="ko-KR" altLang="en-US" sz="1000" dirty="0" err="1"/>
              <a:t>로컬스토리지를</a:t>
            </a:r>
            <a:r>
              <a:rPr lang="ko-KR" altLang="en-US" sz="1000" dirty="0"/>
              <a:t> 지원하지 않습니다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   		return;</a:t>
            </a:r>
          </a:p>
          <a:p>
            <a:pPr defTabSz="180000"/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val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localStorage.getItem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item.value</a:t>
            </a:r>
            <a:r>
              <a:rPr lang="en-US" altLang="ko-KR" sz="1000" b="1" dirty="0"/>
              <a:t>);</a:t>
            </a:r>
          </a:p>
          <a:p>
            <a:pPr defTabSz="180000"/>
            <a:r>
              <a:rPr lang="en-US" altLang="ko-KR" sz="1000" dirty="0"/>
              <a:t>	if(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== null)</a:t>
            </a:r>
          </a:p>
          <a:p>
            <a:pPr defTabSz="180000"/>
            <a:r>
              <a:rPr lang="en-US" altLang="ko-KR" sz="1000" dirty="0"/>
              <a:t>		alert(</a:t>
            </a:r>
            <a:r>
              <a:rPr lang="en-US" altLang="ko-KR" sz="1000" dirty="0" err="1"/>
              <a:t>item.value</a:t>
            </a:r>
            <a:r>
              <a:rPr lang="en-US" altLang="ko-KR" sz="1000" dirty="0"/>
              <a:t> + "</a:t>
            </a:r>
            <a:r>
              <a:rPr lang="ko-KR" altLang="en-US" sz="1000" dirty="0"/>
              <a:t>는 구입 리스트에  없습니다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else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count.value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148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Chrome </a:t>
            </a:r>
            <a:r>
              <a:rPr lang="ko-KR" altLang="en-US" dirty="0"/>
              <a:t>브라우저로 두 윈도우에 각각 </a:t>
            </a:r>
            <a:r>
              <a:rPr lang="en-US" altLang="ko-KR" dirty="0"/>
              <a:t>storageEvent.html </a:t>
            </a:r>
            <a:r>
              <a:rPr lang="ko-KR" altLang="en-US" dirty="0"/>
              <a:t>열기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59539" y="556255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105240" y="5565368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65924" y="1556792"/>
            <a:ext cx="36724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http://</a:t>
            </a:r>
            <a:r>
              <a:rPr lang="en-US" altLang="ko-KR" sz="1400" dirty="0" smtClean="0"/>
              <a:t>localhost/12/</a:t>
            </a:r>
            <a:r>
              <a:rPr lang="en-US" altLang="ko-KR" sz="1400" dirty="0" err="1" smtClean="0"/>
              <a:t>storageEvent.html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4716678" y="1560504"/>
            <a:ext cx="367240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http://</a:t>
            </a:r>
            <a:r>
              <a:rPr lang="en-US" altLang="ko-KR" sz="1400" dirty="0" smtClean="0"/>
              <a:t>localhost/12/</a:t>
            </a:r>
            <a:r>
              <a:rPr lang="en-US" altLang="ko-KR" sz="1400" dirty="0" err="1" smtClean="0"/>
              <a:t>storageEvent.html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0" y="2036150"/>
            <a:ext cx="3621383" cy="352640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06" y="2036150"/>
            <a:ext cx="3625280" cy="352640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195736" y="6165304"/>
            <a:ext cx="53926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/>
            </a:lvl1pPr>
          </a:lstStyle>
          <a:p>
            <a:r>
              <a:rPr lang="ko-KR" altLang="en-US" dirty="0" smtClean="0"/>
              <a:t>초기에는 로컬 </a:t>
            </a:r>
            <a:r>
              <a:rPr lang="ko-KR" altLang="en-US" dirty="0"/>
              <a:t>스토리지가 비어 </a:t>
            </a:r>
            <a:r>
              <a:rPr lang="ko-KR" altLang="en-US" dirty="0" smtClean="0"/>
              <a:t>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두 윈도우 모두 비어 있음으로 표시함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09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브라우저와 웹 서버의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60307" y="1642811"/>
            <a:ext cx="7136240" cy="3639466"/>
            <a:chOff x="960307" y="1642811"/>
            <a:chExt cx="7136240" cy="3639466"/>
          </a:xfrm>
        </p:grpSpPr>
        <p:sp>
          <p:nvSpPr>
            <p:cNvPr id="3091" name="자유형 3090"/>
            <p:cNvSpPr/>
            <p:nvPr/>
          </p:nvSpPr>
          <p:spPr>
            <a:xfrm>
              <a:off x="6082077" y="1642811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308" y="203064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639" y="3207132"/>
              <a:ext cx="1916209" cy="1731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960307" y="2744312"/>
              <a:ext cx="2558923" cy="306467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http://www.oracle.com/index.html</a:t>
              </a:r>
              <a:endParaRPr lang="ko-KR" altLang="en-US" sz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002440" y="3033753"/>
              <a:ext cx="73860" cy="374617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273256" y="1814764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348601" y="2004558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347862" y="3184427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31840" y="3903088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>
                  <a:latin typeface="+mj-lt"/>
                  <a:ea typeface="돋움체" pitchFamily="49" charset="-127"/>
                </a:rPr>
                <a:t>요청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498794" y="2687473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31840" y="4206471"/>
              <a:ext cx="3284810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</a:t>
              </a:r>
              <a:r>
                <a:rPr lang="en-US" altLang="ko-KR" sz="1200" i="1" dirty="0">
                  <a:latin typeface="+mj-lt"/>
                  <a:ea typeface="돋움체" pitchFamily="49" charset="-127"/>
                </a:rPr>
                <a:t>HTTP </a:t>
              </a:r>
              <a:r>
                <a:rPr lang="ko-KR" altLang="en-US" sz="1200" i="1" dirty="0">
                  <a:latin typeface="+mj-lt"/>
                  <a:ea typeface="돋움체" pitchFamily="49" charset="-127"/>
                </a:rPr>
                <a:t>응답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)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3110863" y="4677085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31840" y="3068960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31840" y="3323979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3010848" y="331435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3014209" y="3580378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3010848" y="417845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3010848" y="4461490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518044" y="2674956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470877" y="4569314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443820" y="4944391"/>
              <a:ext cx="1386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오라클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웹 서버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01336" y="49745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/>
                <a:t>브라우저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675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38" y="1490261"/>
            <a:ext cx="3560656" cy="3463547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484784"/>
            <a:ext cx="3562453" cy="3469025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윈도우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아이템을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56015" y="4955091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44008" y="3079100"/>
            <a:ext cx="3651121" cy="720080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770086" y="4717586"/>
            <a:ext cx="1351109" cy="842980"/>
          </a:xfrm>
          <a:custGeom>
            <a:avLst/>
            <a:gdLst>
              <a:gd name="connsiteX0" fmla="*/ 0 w 1892300"/>
              <a:gd name="connsiteY0" fmla="*/ 1117600 h 1117600"/>
              <a:gd name="connsiteX1" fmla="*/ 1066800 w 1892300"/>
              <a:gd name="connsiteY1" fmla="*/ 774700 h 1117600"/>
              <a:gd name="connsiteX2" fmla="*/ 1892300 w 1892300"/>
              <a:gd name="connsiteY2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300" h="1117600">
                <a:moveTo>
                  <a:pt x="0" y="1117600"/>
                </a:moveTo>
                <a:cubicBezTo>
                  <a:pt x="375708" y="1039283"/>
                  <a:pt x="751417" y="960967"/>
                  <a:pt x="1066800" y="774700"/>
                </a:cubicBezTo>
                <a:cubicBezTo>
                  <a:pt x="1382183" y="588433"/>
                  <a:pt x="1637241" y="294216"/>
                  <a:pt x="189230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5524" y="5037598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1" name="자유형 10"/>
          <p:cNvSpPr/>
          <p:nvPr/>
        </p:nvSpPr>
        <p:spPr>
          <a:xfrm>
            <a:off x="2040108" y="4711559"/>
            <a:ext cx="1717189" cy="842980"/>
          </a:xfrm>
          <a:custGeom>
            <a:avLst/>
            <a:gdLst>
              <a:gd name="connsiteX0" fmla="*/ 1498600 w 1498600"/>
              <a:gd name="connsiteY0" fmla="*/ 1257300 h 1257300"/>
              <a:gd name="connsiteX1" fmla="*/ 279400 w 1498600"/>
              <a:gd name="connsiteY1" fmla="*/ 673100 h 1257300"/>
              <a:gd name="connsiteX2" fmla="*/ 0 w 14986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1257300">
                <a:moveTo>
                  <a:pt x="1498600" y="1257300"/>
                </a:moveTo>
                <a:cubicBezTo>
                  <a:pt x="1013883" y="1069975"/>
                  <a:pt x="529167" y="882650"/>
                  <a:pt x="279400" y="673100"/>
                </a:cubicBezTo>
                <a:cubicBezTo>
                  <a:pt x="29633" y="463550"/>
                  <a:pt x="14816" y="231775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35031" y="5358436"/>
            <a:ext cx="1127232" cy="553998"/>
          </a:xfrm>
          <a:prstGeom prst="rect">
            <a:avLst/>
          </a:prstGeom>
          <a:noFill/>
          <a:ln w="12700">
            <a:noFill/>
            <a:headEnd type="none" w="med" len="med"/>
            <a:tailEnd type="triangle" w="med" len="med"/>
          </a:ln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로컬스토리지가 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두 윈도우에서 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공유됨을 확인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95507" y="6007108"/>
            <a:ext cx="511086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smtClean="0"/>
              <a:t>윈도우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에서 로컬 </a:t>
            </a:r>
            <a:r>
              <a:rPr lang="ko-KR" altLang="en-US" sz="1200" dirty="0" err="1" smtClean="0"/>
              <a:t>스토리지에</a:t>
            </a:r>
            <a:r>
              <a:rPr lang="ko-KR" altLang="en-US" sz="1200" dirty="0" smtClean="0"/>
              <a:t> 데이터 저장하면</a:t>
            </a:r>
            <a:r>
              <a:rPr lang="en-US" altLang="ko-KR" sz="1200" dirty="0" smtClean="0"/>
              <a:t>,</a:t>
            </a:r>
          </a:p>
          <a:p>
            <a:pPr defTabSz="180000"/>
            <a:r>
              <a:rPr lang="ko-KR" altLang="en-US" sz="1200" dirty="0" smtClean="0"/>
              <a:t>윈도우 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 smtClean="0"/>
              <a:t>이벤트가 전달됨</a:t>
            </a:r>
            <a:r>
              <a:rPr lang="en-US" altLang="ko-KR" sz="1200" dirty="0" smtClean="0"/>
              <a:t>. </a:t>
            </a:r>
            <a:r>
              <a:rPr lang="ko-KR" altLang="en-US" sz="1200" dirty="0"/>
              <a:t>두 윈도우의 로컬스토리지 공유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419872" y="2229195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413553" y="2408434"/>
            <a:ext cx="1584176" cy="504056"/>
          </a:xfrm>
          <a:prstGeom prst="wedgeRoundRectCallout">
            <a:avLst>
              <a:gd name="adj1" fmla="val -41533"/>
              <a:gd name="adj2" fmla="val 779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storageEventListener</a:t>
            </a:r>
            <a:r>
              <a:rPr lang="en-US" altLang="ko-KR" sz="1000" dirty="0">
                <a:solidFill>
                  <a:schemeClr val="tx1"/>
                </a:solidFill>
              </a:rPr>
              <a:t>(e) </a:t>
            </a:r>
            <a:r>
              <a:rPr lang="ko-KR" altLang="en-US" sz="1000" dirty="0">
                <a:solidFill>
                  <a:schemeClr val="tx1"/>
                </a:solidFill>
              </a:rPr>
              <a:t>함수가 출력한 내용</a:t>
            </a:r>
          </a:p>
        </p:txBody>
      </p:sp>
    </p:spTree>
    <p:extLst>
      <p:ext uri="{BB962C8B-B14F-4D97-AF65-F5344CB8AC3E}">
        <p14:creationId xmlns:p14="http://schemas.microsoft.com/office/powerpoint/2010/main" val="394596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96656"/>
            <a:ext cx="3517063" cy="342114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9" y="1496657"/>
            <a:ext cx="3513281" cy="3421143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3. </a:t>
            </a:r>
            <a:r>
              <a:rPr lang="ko-KR" altLang="en-US"/>
              <a:t>윈도우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(</a:t>
            </a:r>
            <a:r>
              <a:rPr lang="ko-KR" altLang="en-US" dirty="0" err="1"/>
              <a:t>골뱅이</a:t>
            </a:r>
            <a:r>
              <a:rPr lang="en-US" altLang="ko-KR" dirty="0"/>
              <a:t>, 200) </a:t>
            </a:r>
            <a:r>
              <a:rPr lang="ko-KR" altLang="en-US" dirty="0"/>
              <a:t>아이템의 ‘값’을 </a:t>
            </a:r>
            <a:r>
              <a:rPr lang="en-US" altLang="ko-KR" dirty="0"/>
              <a:t>200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으로 수정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92619" y="4965189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68144" y="4965189"/>
            <a:ext cx="98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윈도우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687620" y="3215022"/>
            <a:ext cx="1368152" cy="271451"/>
          </a:xfrm>
          <a:prstGeom prst="wedgeRoundRectCallout">
            <a:avLst>
              <a:gd name="adj1" fmla="val -87658"/>
              <a:gd name="adj2" fmla="val 23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200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en-US" altLang="ko-KR" sz="1000" dirty="0">
                <a:solidFill>
                  <a:schemeClr val="tx1"/>
                </a:solidFill>
              </a:rPr>
              <a:t>50</a:t>
            </a:r>
            <a:r>
              <a:rPr lang="ko-KR" altLang="en-US" sz="1000" dirty="0">
                <a:solidFill>
                  <a:schemeClr val="tx1"/>
                </a:solidFill>
              </a:rPr>
              <a:t>으로 변경</a:t>
            </a:r>
          </a:p>
        </p:txBody>
      </p:sp>
      <p:sp>
        <p:nvSpPr>
          <p:cNvPr id="10" name="타원 9"/>
          <p:cNvSpPr/>
          <p:nvPr/>
        </p:nvSpPr>
        <p:spPr>
          <a:xfrm>
            <a:off x="2479166" y="2600146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5736" y="5744289"/>
            <a:ext cx="45720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윈도우</a:t>
            </a:r>
            <a:r>
              <a:rPr lang="en-US" altLang="ko-KR" sz="1200" dirty="0"/>
              <a:t>1</a:t>
            </a:r>
            <a:r>
              <a:rPr lang="ko-KR" altLang="en-US" sz="1200" dirty="0"/>
              <a:t>에서 아이템을 변경하면 윈도우</a:t>
            </a:r>
            <a:r>
              <a:rPr lang="en-US" altLang="ko-KR" sz="1200" dirty="0"/>
              <a:t>2</a:t>
            </a:r>
            <a:r>
              <a:rPr lang="ko-KR" altLang="en-US" sz="1200" dirty="0"/>
              <a:t>에 </a:t>
            </a:r>
            <a:r>
              <a:rPr lang="en-US" altLang="ko-KR" sz="1200" dirty="0"/>
              <a:t>storage </a:t>
            </a:r>
            <a:r>
              <a:rPr lang="ko-KR" altLang="en-US" sz="1200" dirty="0"/>
              <a:t>이벤트 발생</a:t>
            </a:r>
          </a:p>
        </p:txBody>
      </p:sp>
      <p:sp>
        <p:nvSpPr>
          <p:cNvPr id="15" name="타원 14"/>
          <p:cNvSpPr/>
          <p:nvPr/>
        </p:nvSpPr>
        <p:spPr>
          <a:xfrm>
            <a:off x="5897652" y="3296483"/>
            <a:ext cx="253655" cy="229053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368947" y="2196367"/>
            <a:ext cx="482973" cy="281766"/>
          </a:xfrm>
          <a:prstGeom prst="wedgeRoundRectCallout">
            <a:avLst>
              <a:gd name="adj1" fmla="val -16215"/>
              <a:gd name="adj2" fmla="val 1017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6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43127" y="6423719"/>
            <a:ext cx="1948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(a) HTTP/1.0</a:t>
            </a:r>
          </a:p>
          <a:p>
            <a:pPr algn="ctr"/>
            <a:r>
              <a:rPr lang="en-US" altLang="ko-KR" sz="1200" b="1" dirty="0"/>
              <a:t>Connectionless Protocol</a:t>
            </a:r>
            <a:endParaRPr lang="ko-KR" altLang="en-US" sz="12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6238" y="-24842"/>
            <a:ext cx="3019938" cy="6879448"/>
            <a:chOff x="3136238" y="-24842"/>
            <a:chExt cx="3019938" cy="6879448"/>
          </a:xfrm>
        </p:grpSpPr>
        <p:grpSp>
          <p:nvGrpSpPr>
            <p:cNvPr id="6" name="그룹 5"/>
            <p:cNvGrpSpPr/>
            <p:nvPr/>
          </p:nvGrpSpPr>
          <p:grpSpPr>
            <a:xfrm>
              <a:off x="3191861" y="-24842"/>
              <a:ext cx="2964315" cy="6879448"/>
              <a:chOff x="3284075" y="-24842"/>
              <a:chExt cx="2964315" cy="6879448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3373276" y="1032091"/>
                <a:ext cx="2854159" cy="7224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6" name="직선 연결선 135"/>
              <p:cNvCxnSpPr/>
              <p:nvPr/>
            </p:nvCxnSpPr>
            <p:spPr>
              <a:xfrm>
                <a:off x="3953316" y="344492"/>
                <a:ext cx="0" cy="57434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flipH="1">
                <a:off x="6108820" y="272232"/>
                <a:ext cx="4736" cy="5815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3547099" y="-24840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브라우저</a:t>
                </a: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5580112" y="-24842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웹서버</a:t>
                </a:r>
                <a:endParaRPr lang="ko-KR" altLang="en-US" sz="1200" dirty="0"/>
              </a:p>
            </p:txBody>
          </p:sp>
          <p:cxnSp>
            <p:nvCxnSpPr>
              <p:cNvPr id="140" name="직선 화살표 연결선 139"/>
              <p:cNvCxnSpPr/>
              <p:nvPr/>
            </p:nvCxnSpPr>
            <p:spPr>
              <a:xfrm>
                <a:off x="3953315" y="560516"/>
                <a:ext cx="2160241" cy="720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/>
              <p:cNvSpPr txBox="1"/>
              <p:nvPr/>
            </p:nvSpPr>
            <p:spPr>
              <a:xfrm rot="160038">
                <a:off x="3990255" y="393529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웹서버에</a:t>
                </a:r>
                <a:r>
                  <a:rPr lang="ko-KR" altLang="en-US" sz="1000" dirty="0"/>
                  <a:t> 연결 요청</a:t>
                </a:r>
              </a:p>
            </p:txBody>
          </p:sp>
          <p:cxnSp>
            <p:nvCxnSpPr>
              <p:cNvPr id="142" name="직선 화살표 연결선 141"/>
              <p:cNvCxnSpPr/>
              <p:nvPr/>
            </p:nvCxnSpPr>
            <p:spPr>
              <a:xfrm flipH="1">
                <a:off x="3962811" y="758503"/>
                <a:ext cx="2150747" cy="819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 rot="21398087">
                <a:off x="4353424" y="611553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웹서버의</a:t>
                </a:r>
                <a:r>
                  <a:rPr lang="ko-KR" altLang="en-US" sz="1000" dirty="0"/>
                  <a:t> 연결 수락</a:t>
                </a:r>
              </a:p>
            </p:txBody>
          </p:sp>
          <p:cxnSp>
            <p:nvCxnSpPr>
              <p:cNvPr id="145" name="직선 화살표 연결선 144"/>
              <p:cNvCxnSpPr/>
              <p:nvPr/>
            </p:nvCxnSpPr>
            <p:spPr>
              <a:xfrm>
                <a:off x="3953316" y="1190993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/>
              <p:cNvSpPr txBox="1"/>
              <p:nvPr/>
            </p:nvSpPr>
            <p:spPr>
              <a:xfrm rot="160038">
                <a:off x="3877228" y="1039507"/>
                <a:ext cx="23711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</a:t>
                </a:r>
                <a:r>
                  <a:rPr lang="en-US" altLang="ko-KR" sz="1000" dirty="0"/>
                  <a:t>(Keep Alive)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HTML </a:t>
                </a:r>
                <a:r>
                  <a:rPr lang="ko-KR" altLang="en-US" sz="1000" dirty="0"/>
                  <a:t>페이지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 rot="21408438">
                <a:off x="4169913" y="1440747"/>
                <a:ext cx="19928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HTML </a:t>
                </a:r>
                <a:r>
                  <a:rPr lang="ko-KR" altLang="en-US" sz="1000" dirty="0"/>
                  <a:t>페이지 전송</a:t>
                </a:r>
                <a:r>
                  <a:rPr lang="en-US" altLang="ko-KR" sz="1000" dirty="0"/>
                  <a:t> (Keep Alive)</a:t>
                </a:r>
                <a:endParaRPr lang="ko-KR" altLang="en-US" sz="1000" dirty="0"/>
              </a:p>
            </p:txBody>
          </p:sp>
          <p:cxnSp>
            <p:nvCxnSpPr>
              <p:cNvPr id="148" name="직선 화살표 연결선 147"/>
              <p:cNvCxnSpPr/>
              <p:nvPr/>
            </p:nvCxnSpPr>
            <p:spPr>
              <a:xfrm flipH="1">
                <a:off x="3953315" y="1619672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화살표 연결선 148"/>
              <p:cNvCxnSpPr/>
              <p:nvPr/>
            </p:nvCxnSpPr>
            <p:spPr>
              <a:xfrm>
                <a:off x="3965011" y="2011273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/>
              <p:cNvSpPr txBox="1"/>
              <p:nvPr/>
            </p:nvSpPr>
            <p:spPr>
              <a:xfrm rot="160038">
                <a:off x="3881162" y="1865902"/>
                <a:ext cx="210185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</a:t>
                </a:r>
                <a:r>
                  <a:rPr lang="en-US" altLang="ko-KR" sz="1000" dirty="0"/>
                  <a:t> (Keep Alive):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 </a:t>
                </a:r>
                <a:endParaRPr lang="ko-KR" altLang="en-US" sz="1000" dirty="0"/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 rot="21408438">
                <a:off x="4218133" y="2263317"/>
                <a:ext cx="17684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 </a:t>
                </a:r>
                <a:r>
                  <a:rPr lang="ko-KR" altLang="en-US" sz="1000" dirty="0"/>
                  <a:t>전송</a:t>
                </a:r>
                <a:r>
                  <a:rPr lang="en-US" altLang="ko-KR" sz="1000" dirty="0"/>
                  <a:t> (Keep Alive)</a:t>
                </a:r>
                <a:endParaRPr lang="ko-KR" altLang="en-US" sz="1000" dirty="0"/>
              </a:p>
            </p:txBody>
          </p:sp>
          <p:cxnSp>
            <p:nvCxnSpPr>
              <p:cNvPr id="152" name="직선 화살표 연결선 151"/>
              <p:cNvCxnSpPr/>
              <p:nvPr/>
            </p:nvCxnSpPr>
            <p:spPr>
              <a:xfrm flipH="1">
                <a:off x="3965010" y="2442242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/>
              <p:cNvCxnSpPr/>
              <p:nvPr/>
            </p:nvCxnSpPr>
            <p:spPr>
              <a:xfrm>
                <a:off x="3948579" y="3553211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 rot="160038">
                <a:off x="3881100" y="3407840"/>
                <a:ext cx="22172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</a:t>
                </a:r>
                <a:r>
                  <a:rPr lang="en-US" altLang="ko-KR" sz="1000" dirty="0"/>
                  <a:t> (Keep Alive)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10 </a:t>
                </a:r>
                <a:endParaRPr lang="ko-KR" altLang="en-US" sz="1000" dirty="0"/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 rot="21408438">
                <a:off x="4146070" y="3805255"/>
                <a:ext cx="183896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10 </a:t>
                </a:r>
                <a:r>
                  <a:rPr lang="ko-KR" altLang="en-US" sz="1000" dirty="0"/>
                  <a:t>전송</a:t>
                </a:r>
                <a:r>
                  <a:rPr lang="en-US" altLang="ko-KR" sz="1000" dirty="0"/>
                  <a:t> (Keep Alive)</a:t>
                </a:r>
                <a:endParaRPr lang="ko-KR" altLang="en-US" sz="1000" dirty="0"/>
              </a:p>
            </p:txBody>
          </p:sp>
          <p:cxnSp>
            <p:nvCxnSpPr>
              <p:cNvPr id="156" name="직선 화살표 연결선 155"/>
              <p:cNvCxnSpPr/>
              <p:nvPr/>
            </p:nvCxnSpPr>
            <p:spPr>
              <a:xfrm flipH="1">
                <a:off x="3948579" y="3984180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/>
              <p:cNvSpPr txBox="1"/>
              <p:nvPr/>
            </p:nvSpPr>
            <p:spPr>
              <a:xfrm>
                <a:off x="4092786" y="6392941"/>
                <a:ext cx="19046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(b) HTTP/1.0, HTTP/1.1</a:t>
                </a:r>
              </a:p>
              <a:p>
                <a:pPr algn="ctr"/>
                <a:r>
                  <a:rPr lang="en-US" altLang="ko-KR" sz="1200" b="1" dirty="0"/>
                  <a:t>Keep Alive</a:t>
                </a:r>
                <a:endParaRPr lang="ko-KR" altLang="en-US" sz="1200" b="1" dirty="0"/>
              </a:p>
            </p:txBody>
          </p:sp>
          <p:sp>
            <p:nvSpPr>
              <p:cNvPr id="450" name="모서리가 둥근 사각형 설명선 449"/>
              <p:cNvSpPr/>
              <p:nvPr/>
            </p:nvSpPr>
            <p:spPr>
              <a:xfrm>
                <a:off x="4222629" y="5482866"/>
                <a:ext cx="1645001" cy="549490"/>
              </a:xfrm>
              <a:prstGeom prst="wedgeRoundRectCallout">
                <a:avLst>
                  <a:gd name="adj1" fmla="val -30853"/>
                  <a:gd name="adj2" fmla="val -8800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브라우저나 웹 서버 둘 중 하나가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Keep Alive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메시지를 보내지 않게</a:t>
                </a:r>
                <a:endParaRPr lang="en-US" altLang="ko-KR" sz="1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 되면 연결 종료</a:t>
                </a: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3284075" y="1700808"/>
                <a:ext cx="624433" cy="11046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&lt;html&gt;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...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164603" y="2935854"/>
                <a:ext cx="18614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/>
                  <a:t>…8</a:t>
                </a:r>
                <a:r>
                  <a:rPr lang="ko-KR" altLang="en-US" sz="1000" i="1" dirty="0"/>
                  <a:t>번의 이미지 요청과 응답</a:t>
                </a:r>
                <a:r>
                  <a:rPr lang="en-US" altLang="ko-KR" sz="1000" i="1" dirty="0"/>
                  <a:t>…</a:t>
                </a:r>
                <a:endParaRPr lang="ko-KR" altLang="en-US" sz="1000" i="1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373276" y="1123271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HTTP </a:t>
                </a:r>
              </a:p>
              <a:p>
                <a:r>
                  <a:rPr lang="ko-KR" altLang="en-US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세션</a:t>
                </a: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38" y="4045912"/>
              <a:ext cx="703117" cy="1212168"/>
            </a:xfrm>
            <a:prstGeom prst="rect">
              <a:avLst/>
            </a:prstGeom>
            <a:ln w="6350">
              <a:solidFill>
                <a:srgbClr val="0171C0"/>
              </a:solidFill>
            </a:ln>
          </p:spPr>
        </p:pic>
      </p:grpSp>
      <p:grpSp>
        <p:nvGrpSpPr>
          <p:cNvPr id="10" name="그룹 9"/>
          <p:cNvGrpSpPr/>
          <p:nvPr/>
        </p:nvGrpSpPr>
        <p:grpSpPr>
          <a:xfrm>
            <a:off x="66878" y="-27384"/>
            <a:ext cx="3064962" cy="6322958"/>
            <a:chOff x="66878" y="-27384"/>
            <a:chExt cx="3064962" cy="6322958"/>
          </a:xfrm>
        </p:grpSpPr>
        <p:grpSp>
          <p:nvGrpSpPr>
            <p:cNvPr id="9" name="그룹 8"/>
            <p:cNvGrpSpPr/>
            <p:nvPr/>
          </p:nvGrpSpPr>
          <p:grpSpPr>
            <a:xfrm>
              <a:off x="66878" y="-27384"/>
              <a:ext cx="3064962" cy="6115344"/>
              <a:chOff x="66878" y="-27384"/>
              <a:chExt cx="3064962" cy="611534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48618" y="327287"/>
                <a:ext cx="2755339" cy="13743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" name="직선 연결선 2"/>
              <p:cNvCxnSpPr/>
              <p:nvPr/>
            </p:nvCxnSpPr>
            <p:spPr>
              <a:xfrm>
                <a:off x="806229" y="341949"/>
                <a:ext cx="21601" cy="57460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>
                <a:off x="2882668" y="327287"/>
                <a:ext cx="3163" cy="57606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406119" y="-27383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브라우저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485509" y="-27384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웹서버</a:t>
                </a:r>
                <a:endParaRPr lang="ko-KR" altLang="en-US" sz="1200" dirty="0"/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>
              <a:xfrm>
                <a:off x="806228" y="557973"/>
                <a:ext cx="2083297" cy="720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160038">
                <a:off x="843168" y="390986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웹서버에</a:t>
                </a:r>
                <a:r>
                  <a:rPr lang="ko-KR" altLang="en-US" sz="1000" dirty="0"/>
                  <a:t> 연결 요청</a:t>
                </a: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 flipH="1">
                <a:off x="815725" y="741299"/>
                <a:ext cx="2073801" cy="9658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 rot="21398087">
                <a:off x="1206337" y="609010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웹서버의</a:t>
                </a:r>
                <a:r>
                  <a:rPr lang="ko-KR" altLang="en-US" sz="1000" dirty="0"/>
                  <a:t> 연결 수락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298369" y="3705520"/>
                <a:ext cx="13516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/>
                  <a:t>…8</a:t>
                </a:r>
                <a:r>
                  <a:rPr lang="ko-KR" altLang="en-US" sz="1000" i="1" dirty="0"/>
                  <a:t>번의 </a:t>
                </a:r>
                <a:r>
                  <a:rPr lang="en-US" altLang="ko-KR" sz="1000" i="1" dirty="0"/>
                  <a:t>HTTP </a:t>
                </a:r>
                <a:r>
                  <a:rPr lang="ko-KR" altLang="en-US" sz="1000" i="1" dirty="0"/>
                  <a:t>세션</a:t>
                </a:r>
                <a:r>
                  <a:rPr lang="en-US" altLang="ko-KR" sz="1000" i="1" dirty="0"/>
                  <a:t>…</a:t>
                </a:r>
                <a:endParaRPr lang="ko-KR" altLang="en-US" sz="1000" i="1" dirty="0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>
                <a:off x="806229" y="1188450"/>
                <a:ext cx="2083297" cy="72007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>
              <a:xfrm>
                <a:off x="66878" y="1700593"/>
                <a:ext cx="648628" cy="11046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&lt;html&gt;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...</a:t>
                </a:r>
              </a:p>
            </p:txBody>
          </p:sp>
          <p:graphicFrame>
            <p:nvGraphicFramePr>
              <p:cNvPr id="46" name="다이어그램 45"/>
              <p:cNvGraphicFramePr/>
              <p:nvPr>
                <p:extLst>
                  <p:ext uri="{D42A27DB-BD31-4B8C-83A1-F6EECF244321}">
                    <p14:modId xmlns:p14="http://schemas.microsoft.com/office/powerpoint/2010/main" val="840752763"/>
                  </p:ext>
                </p:extLst>
              </p:nvPr>
            </p:nvGraphicFramePr>
            <p:xfrm>
              <a:off x="745390" y="1720495"/>
              <a:ext cx="2235855" cy="1548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54" name="TextBox 53"/>
              <p:cNvSpPr txBox="1"/>
              <p:nvPr/>
            </p:nvSpPr>
            <p:spPr>
              <a:xfrm rot="160038">
                <a:off x="788211" y="1043079"/>
                <a:ext cx="167866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HTML </a:t>
                </a:r>
                <a:r>
                  <a:rPr lang="ko-KR" altLang="en-US" sz="1000" dirty="0"/>
                  <a:t>페이지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21408438">
                <a:off x="1001571" y="1389572"/>
                <a:ext cx="19800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응답 </a:t>
                </a:r>
                <a:r>
                  <a:rPr lang="en-US" altLang="ko-KR" sz="1000" dirty="0"/>
                  <a:t>: HTML </a:t>
                </a:r>
                <a:r>
                  <a:rPr lang="ko-KR" altLang="en-US" sz="1000" dirty="0"/>
                  <a:t>페이지 전송</a:t>
                </a:r>
              </a:p>
            </p:txBody>
          </p:sp>
          <p:cxnSp>
            <p:nvCxnSpPr>
              <p:cNvPr id="60" name="직선 화살표 연결선 59"/>
              <p:cNvCxnSpPr/>
              <p:nvPr/>
            </p:nvCxnSpPr>
            <p:spPr>
              <a:xfrm>
                <a:off x="817923" y="2032267"/>
                <a:ext cx="2071603" cy="770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 rot="160038">
                <a:off x="854863" y="1865280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웹서버에</a:t>
                </a:r>
                <a:r>
                  <a:rPr lang="ko-KR" altLang="en-US" sz="1000" dirty="0"/>
                  <a:t> 연결 요청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21398087">
                <a:off x="1218032" y="2083304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웹서버의</a:t>
                </a:r>
                <a:r>
                  <a:rPr lang="ko-KR" altLang="en-US" sz="1000" dirty="0"/>
                  <a:t> 연결 수락</a:t>
                </a:r>
              </a:p>
            </p:txBody>
          </p:sp>
          <p:cxnSp>
            <p:nvCxnSpPr>
              <p:cNvPr id="64" name="직선 화살표 연결선 63"/>
              <p:cNvCxnSpPr/>
              <p:nvPr/>
            </p:nvCxnSpPr>
            <p:spPr>
              <a:xfrm>
                <a:off x="817924" y="2662744"/>
                <a:ext cx="2071601" cy="67543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 rot="160038">
                <a:off x="957001" y="2517373"/>
                <a:ext cx="13644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21408438">
                <a:off x="1752110" y="2906910"/>
                <a:ext cx="986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 </a:t>
                </a:r>
                <a:r>
                  <a:rPr lang="ko-KR" altLang="en-US" sz="1000" dirty="0"/>
                  <a:t>전송</a:t>
                </a: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817924" y="3085835"/>
                <a:ext cx="2071602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그룹 67"/>
              <p:cNvGrpSpPr/>
              <p:nvPr/>
            </p:nvGrpSpPr>
            <p:grpSpPr>
              <a:xfrm>
                <a:off x="740231" y="3246230"/>
                <a:ext cx="2241015" cy="177106"/>
                <a:chOff x="0" y="0"/>
                <a:chExt cx="2241015" cy="177106"/>
              </a:xfrm>
            </p:grpSpPr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0" y="0"/>
                  <a:ext cx="2241015" cy="177106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0" name="모서리가 둥근 직사각형 4"/>
                <p:cNvSpPr/>
                <p:nvPr/>
              </p:nvSpPr>
              <p:spPr>
                <a:xfrm>
                  <a:off x="8920" y="8919"/>
                  <a:ext cx="2145518" cy="1681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8100" tIns="38100" rIns="38100" bIns="38100" numCol="1" spcCol="1270" anchor="ctr" anchorCtr="0">
                  <a:noAutofit/>
                </a:bodyPr>
                <a:lstStyle/>
                <a:p>
                  <a:pPr lvl="0" algn="ctr" defTabSz="444500" rtl="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ko-KR" altLang="en-US" sz="1000" kern="1200" dirty="0"/>
                    <a:t>연결 종료 </a:t>
                  </a:r>
                </a:p>
              </p:txBody>
            </p:sp>
          </p:grpSp>
          <p:cxnSp>
            <p:nvCxnSpPr>
              <p:cNvPr id="71" name="직선 화살표 연결선 70"/>
              <p:cNvCxnSpPr/>
              <p:nvPr/>
            </p:nvCxnSpPr>
            <p:spPr>
              <a:xfrm>
                <a:off x="827830" y="4524475"/>
                <a:ext cx="2061695" cy="720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 rot="160038">
                <a:off x="864770" y="4357488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웹서버에</a:t>
                </a:r>
                <a:r>
                  <a:rPr lang="ko-KR" altLang="en-US" sz="1000" dirty="0"/>
                  <a:t> 연결 요청</a:t>
                </a:r>
              </a:p>
            </p:txBody>
          </p:sp>
          <p:cxnSp>
            <p:nvCxnSpPr>
              <p:cNvPr id="73" name="직선 화살표 연결선 72"/>
              <p:cNvCxnSpPr/>
              <p:nvPr/>
            </p:nvCxnSpPr>
            <p:spPr>
              <a:xfrm flipH="1">
                <a:off x="837327" y="4722462"/>
                <a:ext cx="2052198" cy="819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 rot="21398087">
                <a:off x="1227939" y="4575512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웹서버의</a:t>
                </a:r>
                <a:r>
                  <a:rPr lang="ko-KR" altLang="en-US" sz="1000" dirty="0"/>
                  <a:t> 연결 수락</a:t>
                </a:r>
              </a:p>
            </p:txBody>
          </p:sp>
          <p:cxnSp>
            <p:nvCxnSpPr>
              <p:cNvPr id="75" name="직선 화살표 연결선 74"/>
              <p:cNvCxnSpPr/>
              <p:nvPr/>
            </p:nvCxnSpPr>
            <p:spPr>
              <a:xfrm>
                <a:off x="827831" y="5154952"/>
                <a:ext cx="2058000" cy="66829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 rot="160038">
                <a:off x="931642" y="5009581"/>
                <a:ext cx="14350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10</a:t>
                </a:r>
                <a:endParaRPr lang="ko-KR" altLang="en-US" sz="10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21408438">
                <a:off x="1726751" y="5406996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10 </a:t>
                </a:r>
                <a:r>
                  <a:rPr lang="ko-KR" altLang="en-US" sz="1000" dirty="0"/>
                  <a:t>전송</a:t>
                </a: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 flipH="1">
                <a:off x="827831" y="5585921"/>
                <a:ext cx="2061694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그룹 78"/>
              <p:cNvGrpSpPr/>
              <p:nvPr/>
            </p:nvGrpSpPr>
            <p:grpSpPr>
              <a:xfrm>
                <a:off x="750138" y="5905262"/>
                <a:ext cx="2231108" cy="182698"/>
                <a:chOff x="0" y="0"/>
                <a:chExt cx="2231108" cy="182698"/>
              </a:xfrm>
            </p:grpSpPr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0" y="0"/>
                  <a:ext cx="2231107" cy="182698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1" name="모서리가 둥근 직사각형 4"/>
                <p:cNvSpPr/>
                <p:nvPr/>
              </p:nvSpPr>
              <p:spPr>
                <a:xfrm>
                  <a:off x="8920" y="8918"/>
                  <a:ext cx="2222188" cy="1737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8100" tIns="38100" rIns="38100" bIns="38100" numCol="1" spcCol="1270" anchor="ctr" anchorCtr="0">
                  <a:noAutofit/>
                </a:bodyPr>
                <a:lstStyle/>
                <a:p>
                  <a:pPr lvl="0" algn="ctr" defTabSz="444500" rtl="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ko-KR" altLang="en-US" sz="1000" kern="1200" dirty="0"/>
                    <a:t>연결 종료 </a:t>
                  </a:r>
                </a:p>
              </p:txBody>
            </p:sp>
          </p:grpSp>
          <p:grpSp>
            <p:nvGrpSpPr>
              <p:cNvPr id="82" name="그룹 81"/>
              <p:cNvGrpSpPr/>
              <p:nvPr/>
            </p:nvGrpSpPr>
            <p:grpSpPr>
              <a:xfrm>
                <a:off x="745919" y="4153574"/>
                <a:ext cx="2235328" cy="182697"/>
                <a:chOff x="1" y="0"/>
                <a:chExt cx="2235328" cy="182697"/>
              </a:xfrm>
            </p:grpSpPr>
            <p:sp>
              <p:nvSpPr>
                <p:cNvPr id="83" name="모서리가 둥근 직사각형 82"/>
                <p:cNvSpPr/>
                <p:nvPr/>
              </p:nvSpPr>
              <p:spPr>
                <a:xfrm>
                  <a:off x="1" y="0"/>
                  <a:ext cx="2235328" cy="182697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4" name="모서리가 둥근 직사각형 4"/>
                <p:cNvSpPr/>
                <p:nvPr/>
              </p:nvSpPr>
              <p:spPr>
                <a:xfrm>
                  <a:off x="8920" y="8918"/>
                  <a:ext cx="2226408" cy="1737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8100" tIns="38100" rIns="38100" bIns="38100" numCol="1" spcCol="1270" anchor="ctr" anchorCtr="0">
                  <a:noAutofit/>
                </a:bodyPr>
                <a:lstStyle/>
                <a:p>
                  <a:pPr lvl="0" algn="ctr" defTabSz="444500" rtl="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ko-KR" altLang="en-US" sz="1000" kern="1200" dirty="0"/>
                    <a:t>연결 종료 </a:t>
                  </a:r>
                </a:p>
              </p:txBody>
            </p:sp>
          </p:grpSp>
          <p:sp>
            <p:nvSpPr>
              <p:cNvPr id="86" name="TextBox 85"/>
              <p:cNvSpPr txBox="1"/>
              <p:nvPr/>
            </p:nvSpPr>
            <p:spPr>
              <a:xfrm>
                <a:off x="248618" y="734539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HTTP </a:t>
                </a:r>
              </a:p>
              <a:p>
                <a:r>
                  <a:rPr lang="ko-KR" altLang="en-US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세션</a:t>
                </a:r>
              </a:p>
            </p:txBody>
          </p:sp>
          <p:cxnSp>
            <p:nvCxnSpPr>
              <p:cNvPr id="433" name="직선 화살표 연결선 432"/>
              <p:cNvCxnSpPr/>
              <p:nvPr/>
            </p:nvCxnSpPr>
            <p:spPr>
              <a:xfrm flipH="1">
                <a:off x="780227" y="1537432"/>
                <a:ext cx="2102441" cy="16579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화살표 연결선 436"/>
              <p:cNvCxnSpPr/>
              <p:nvPr/>
            </p:nvCxnSpPr>
            <p:spPr>
              <a:xfrm flipH="1">
                <a:off x="820867" y="2236962"/>
                <a:ext cx="2073801" cy="9658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4" y="5083406"/>
              <a:ext cx="703117" cy="1212168"/>
            </a:xfrm>
            <a:prstGeom prst="rect">
              <a:avLst/>
            </a:prstGeom>
            <a:ln w="6350">
              <a:solidFill>
                <a:srgbClr val="0171C0"/>
              </a:solidFill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6170635" y="-24842"/>
            <a:ext cx="3059157" cy="6848671"/>
            <a:chOff x="6170635" y="-24842"/>
            <a:chExt cx="3059157" cy="6848671"/>
          </a:xfrm>
        </p:grpSpPr>
        <p:grpSp>
          <p:nvGrpSpPr>
            <p:cNvPr id="2" name="그룹 1"/>
            <p:cNvGrpSpPr/>
            <p:nvPr/>
          </p:nvGrpSpPr>
          <p:grpSpPr>
            <a:xfrm>
              <a:off x="6227834" y="-24842"/>
              <a:ext cx="3001958" cy="6848671"/>
              <a:chOff x="6536853" y="-24842"/>
              <a:chExt cx="3001958" cy="684867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6639036" y="1028353"/>
                <a:ext cx="2854159" cy="7224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7223459" y="260648"/>
                <a:ext cx="13435" cy="58273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9383699" y="260648"/>
                <a:ext cx="13344" cy="58273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6820768" y="-24840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/>
                  <a:t>브라우저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8892480" y="-24842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/>
                  <a:t>웹서버</a:t>
                </a:r>
                <a:endParaRPr lang="ko-KR" altLang="en-US" sz="1200" dirty="0"/>
              </a:p>
            </p:txBody>
          </p:sp>
          <p:cxnSp>
            <p:nvCxnSpPr>
              <p:cNvPr id="92" name="직선 화살표 연결선 91"/>
              <p:cNvCxnSpPr/>
              <p:nvPr/>
            </p:nvCxnSpPr>
            <p:spPr>
              <a:xfrm>
                <a:off x="7223458" y="560516"/>
                <a:ext cx="2160241" cy="720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 rot="160038">
                <a:off x="7260398" y="393529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웹서버에</a:t>
                </a:r>
                <a:r>
                  <a:rPr lang="ko-KR" altLang="en-US" sz="1000" dirty="0"/>
                  <a:t> 연결 요청</a:t>
                </a:r>
              </a:p>
            </p:txBody>
          </p:sp>
          <p:cxnSp>
            <p:nvCxnSpPr>
              <p:cNvPr id="94" name="직선 화살표 연결선 93"/>
              <p:cNvCxnSpPr/>
              <p:nvPr/>
            </p:nvCxnSpPr>
            <p:spPr>
              <a:xfrm flipH="1">
                <a:off x="7232954" y="758503"/>
                <a:ext cx="2150747" cy="8192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 rot="21398087">
                <a:off x="7623567" y="611553"/>
                <a:ext cx="13003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err="1"/>
                  <a:t>웹서버의</a:t>
                </a:r>
                <a:r>
                  <a:rPr lang="ko-KR" altLang="en-US" sz="1000" dirty="0"/>
                  <a:t> 연결 수락</a:t>
                </a:r>
              </a:p>
            </p:txBody>
          </p:sp>
          <p:cxnSp>
            <p:nvCxnSpPr>
              <p:cNvPr id="97" name="직선 화살표 연결선 96"/>
              <p:cNvCxnSpPr/>
              <p:nvPr/>
            </p:nvCxnSpPr>
            <p:spPr>
              <a:xfrm>
                <a:off x="7223459" y="1190993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/>
              <p:cNvSpPr txBox="1"/>
              <p:nvPr/>
            </p:nvSpPr>
            <p:spPr>
              <a:xfrm rot="160038">
                <a:off x="7205441" y="1045622"/>
                <a:ext cx="167866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HTML </a:t>
                </a:r>
                <a:r>
                  <a:rPr lang="ko-KR" altLang="en-US" sz="1000" dirty="0"/>
                  <a:t>페이지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rot="21408438">
                <a:off x="7482291" y="1440747"/>
                <a:ext cx="198002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응답 </a:t>
                </a:r>
                <a:r>
                  <a:rPr lang="en-US" altLang="ko-KR" sz="1000" dirty="0"/>
                  <a:t>: HTML </a:t>
                </a:r>
                <a:r>
                  <a:rPr lang="ko-KR" altLang="en-US" sz="1000" dirty="0"/>
                  <a:t>페이지 전송</a:t>
                </a:r>
              </a:p>
            </p:txBody>
          </p:sp>
          <p:cxnSp>
            <p:nvCxnSpPr>
              <p:cNvPr id="103" name="직선 화살표 연결선 102"/>
              <p:cNvCxnSpPr/>
              <p:nvPr/>
            </p:nvCxnSpPr>
            <p:spPr>
              <a:xfrm flipH="1">
                <a:off x="7223458" y="1619672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7235154" y="2031807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 rot="160038">
                <a:off x="7351789" y="1886436"/>
                <a:ext cx="140936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 </a:t>
                </a:r>
                <a:endParaRPr lang="ko-KR" altLang="en-US" sz="1000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rot="21408438">
                <a:off x="8169340" y="2283851"/>
                <a:ext cx="986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 </a:t>
                </a:r>
                <a:r>
                  <a:rPr lang="ko-KR" altLang="en-US" sz="1000" dirty="0"/>
                  <a:t>전송</a:t>
                </a: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 flipH="1">
                <a:off x="7235153" y="2462776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/>
              <p:cNvCxnSpPr/>
              <p:nvPr/>
            </p:nvCxnSpPr>
            <p:spPr>
              <a:xfrm>
                <a:off x="7245061" y="3537608"/>
                <a:ext cx="2160241" cy="7200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 rot="160038">
                <a:off x="7326430" y="3392237"/>
                <a:ext cx="14798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/>
                  <a:t>HTTP </a:t>
                </a:r>
                <a:r>
                  <a:rPr lang="ko-KR" altLang="en-US" sz="1000" dirty="0"/>
                  <a:t>요청 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이미지</a:t>
                </a:r>
                <a:r>
                  <a:rPr lang="en-US" altLang="ko-KR" sz="1000" dirty="0"/>
                  <a:t>10 </a:t>
                </a:r>
                <a:endParaRPr lang="ko-KR" altLang="en-US" sz="1000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 rot="21408438">
                <a:off x="8143981" y="3789652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이미지 </a:t>
                </a:r>
                <a:r>
                  <a:rPr lang="en-US" altLang="ko-KR" sz="1000" dirty="0"/>
                  <a:t>10 </a:t>
                </a:r>
                <a:r>
                  <a:rPr lang="ko-KR" altLang="en-US" sz="1000" dirty="0"/>
                  <a:t>전송</a:t>
                </a:r>
              </a:p>
            </p:txBody>
          </p:sp>
          <p:cxnSp>
            <p:nvCxnSpPr>
              <p:cNvPr id="122" name="직선 화살표 연결선 121"/>
              <p:cNvCxnSpPr/>
              <p:nvPr/>
            </p:nvCxnSpPr>
            <p:spPr>
              <a:xfrm flipH="1">
                <a:off x="7245060" y="3968577"/>
                <a:ext cx="2150747" cy="8192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Box 130"/>
              <p:cNvSpPr txBox="1"/>
              <p:nvPr/>
            </p:nvSpPr>
            <p:spPr>
              <a:xfrm>
                <a:off x="7455109" y="6362164"/>
                <a:ext cx="1781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(c) HTTP/1.1</a:t>
                </a:r>
              </a:p>
              <a:p>
                <a:pPr algn="ctr"/>
                <a:r>
                  <a:rPr lang="en-US" altLang="ko-KR" sz="1200" b="1" dirty="0"/>
                  <a:t>Persistent Connection</a:t>
                </a:r>
                <a:endParaRPr lang="ko-KR" altLang="en-US" sz="1200" b="1" dirty="0"/>
              </a:p>
            </p:txBody>
          </p:sp>
          <p:sp>
            <p:nvSpPr>
              <p:cNvPr id="451" name="모서리가 둥근 사각형 설명선 450"/>
              <p:cNvSpPr/>
              <p:nvPr/>
            </p:nvSpPr>
            <p:spPr>
              <a:xfrm>
                <a:off x="7523172" y="5521005"/>
                <a:ext cx="1645001" cy="566954"/>
              </a:xfrm>
              <a:prstGeom prst="wedgeRoundRectCallout">
                <a:avLst>
                  <a:gd name="adj1" fmla="val -30853"/>
                  <a:gd name="adj2" fmla="val -88001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요청헤더나 응답헤더에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Connection:close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를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보내거나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, time-out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되면 연결 종료</a:t>
                </a: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6536853" y="1700808"/>
                <a:ext cx="652086" cy="11046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&lt;html&gt;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img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</a:p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...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00607" y="2935854"/>
                <a:ext cx="18614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/>
                  <a:t>…8</a:t>
                </a:r>
                <a:r>
                  <a:rPr lang="ko-KR" altLang="en-US" sz="1000" i="1" dirty="0"/>
                  <a:t>번의 이미지 요청과 응답</a:t>
                </a:r>
                <a:r>
                  <a:rPr lang="en-US" altLang="ko-KR" sz="1000" i="1" dirty="0"/>
                  <a:t>…</a:t>
                </a:r>
                <a:endParaRPr lang="ko-KR" altLang="en-US" sz="1000" i="1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639036" y="1119533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HTTP </a:t>
                </a:r>
              </a:p>
              <a:p>
                <a:r>
                  <a:rPr lang="ko-KR" altLang="en-US" sz="1000" i="1" dirty="0">
                    <a:solidFill>
                      <a:schemeClr val="accent2">
                        <a:lumMod val="75000"/>
                      </a:schemeClr>
                    </a:solidFill>
                  </a:rPr>
                  <a:t>세션</a:t>
                </a:r>
              </a:p>
            </p:txBody>
          </p:sp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635" y="4045912"/>
              <a:ext cx="703117" cy="1212168"/>
            </a:xfrm>
            <a:prstGeom prst="rect">
              <a:avLst/>
            </a:prstGeom>
            <a:ln w="6350">
              <a:solidFill>
                <a:srgbClr val="0171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F23E945-0300-492A-968E-4504F0953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69" y="150348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2564232" descr="EMB00000fd030d0">
            <a:extLst>
              <a:ext uri="{FF2B5EF4-FFF2-40B4-BE49-F238E27FC236}">
                <a16:creationId xmlns:a16="http://schemas.microsoft.com/office/drawing/2014/main" id="{CE6EE9ED-BDD8-473D-94B6-2C81E00E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15349"/>
            <a:ext cx="6789529" cy="41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1 : HTTP </a:t>
            </a:r>
            <a:r>
              <a:rPr lang="ko-KR" altLang="en-US" dirty="0"/>
              <a:t>통신 과정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엣지</a:t>
            </a:r>
            <a:r>
              <a:rPr lang="ko-KR" altLang="en-US" dirty="0" smtClean="0"/>
              <a:t> </a:t>
            </a:r>
            <a:r>
              <a:rPr lang="ko-KR" altLang="en-US" dirty="0"/>
              <a:t>개발자 도구 열기 </a:t>
            </a:r>
            <a:r>
              <a:rPr lang="en-US" altLang="ko-KR" dirty="0"/>
              <a:t>– F12 </a:t>
            </a:r>
            <a:r>
              <a:rPr lang="ko-KR" altLang="en-US" dirty="0"/>
              <a:t>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024246" y="4429052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799121" y="4415192"/>
            <a:ext cx="6624735" cy="1944216"/>
          </a:xfrm>
          <a:prstGeom prst="roundRect">
            <a:avLst>
              <a:gd name="adj" fmla="val 6608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55576" y="3911136"/>
            <a:ext cx="936104" cy="216024"/>
          </a:xfrm>
          <a:prstGeom prst="wedgeRoundRectCallout">
            <a:avLst>
              <a:gd name="adj1" fmla="val 31371"/>
              <a:gd name="adj2" fmla="val 1826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개발자 도구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7DB18D-F8D9-4074-9964-FCE56FF9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57" y="4730944"/>
            <a:ext cx="2106335" cy="61884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DB3CBC6-546E-4283-B152-A22DA49D2683}"/>
              </a:ext>
            </a:extLst>
          </p:cNvPr>
          <p:cNvSpPr/>
          <p:nvPr/>
        </p:nvSpPr>
        <p:spPr>
          <a:xfrm>
            <a:off x="7836023" y="4801658"/>
            <a:ext cx="28008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594772" y="5420500"/>
            <a:ext cx="1107603" cy="503321"/>
          </a:xfrm>
          <a:prstGeom prst="wedgeRoundRectCallout">
            <a:avLst>
              <a:gd name="adj1" fmla="val -12731"/>
              <a:gd name="adj2" fmla="val -1030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버튼을 누르면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개발자 도구가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분리 출력된다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9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_x442561752" descr="EMB00000fd030d3">
            <a:extLst>
              <a:ext uri="{FF2B5EF4-FFF2-40B4-BE49-F238E27FC236}">
                <a16:creationId xmlns:a16="http://schemas.microsoft.com/office/drawing/2014/main" id="{DC2D73D3-B69F-443B-899F-834A4CB1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96" y="1847967"/>
            <a:ext cx="8121279" cy="410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별도 </a:t>
            </a:r>
            <a:r>
              <a:rPr lang="ko-KR" altLang="en-US" dirty="0"/>
              <a:t>윈도우에서 </a:t>
            </a:r>
            <a:r>
              <a:rPr lang="ko-KR" altLang="en-US" dirty="0" err="1"/>
              <a:t>엣지</a:t>
            </a:r>
            <a:r>
              <a:rPr lang="ko-KR" altLang="en-US" dirty="0"/>
              <a:t> 개발자 </a:t>
            </a:r>
            <a:r>
              <a:rPr lang="ko-KR" altLang="en-US" dirty="0" smtClean="0"/>
              <a:t>도구 </a:t>
            </a:r>
            <a:r>
              <a:rPr lang="ko-KR" altLang="en-US" dirty="0"/>
              <a:t>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440065" y="1485304"/>
            <a:ext cx="1584176" cy="250164"/>
          </a:xfrm>
          <a:prstGeom prst="wedgeRoundRectCallout">
            <a:avLst>
              <a:gd name="adj1" fmla="val -69228"/>
              <a:gd name="adj2" fmla="val 945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구글</a:t>
            </a:r>
            <a:r>
              <a:rPr lang="ko-KR" altLang="en-US" sz="1000" dirty="0">
                <a:solidFill>
                  <a:schemeClr val="tx1"/>
                </a:solidFill>
              </a:rPr>
              <a:t> 사이트에 접속함</a:t>
            </a:r>
          </a:p>
        </p:txBody>
      </p:sp>
      <p:sp>
        <p:nvSpPr>
          <p:cNvPr id="5" name="타원 4"/>
          <p:cNvSpPr/>
          <p:nvPr/>
        </p:nvSpPr>
        <p:spPr>
          <a:xfrm>
            <a:off x="999905" y="1852943"/>
            <a:ext cx="1368152" cy="203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508104" y="5958212"/>
            <a:ext cx="1667661" cy="431313"/>
          </a:xfrm>
          <a:prstGeom prst="wedgeRoundRectCallout">
            <a:avLst>
              <a:gd name="adj1" fmla="val -45393"/>
              <a:gd name="adj2" fmla="val -1320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리스트가 보이지 않으면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웹 브라우저에 새로 고침</a:t>
            </a:r>
            <a:r>
              <a:rPr lang="en-US" altLang="ko-KR" sz="1000" dirty="0">
                <a:solidFill>
                  <a:schemeClr val="tx1"/>
                </a:solidFill>
              </a:rPr>
              <a:t>(F5</a:t>
            </a:r>
            <a:r>
              <a:rPr lang="ko-KR" altLang="en-US" sz="1000" dirty="0">
                <a:solidFill>
                  <a:schemeClr val="tx1"/>
                </a:solidFill>
              </a:rPr>
              <a:t>키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>
                <a:solidFill>
                  <a:schemeClr val="tx1"/>
                </a:solidFill>
              </a:rPr>
              <a:t>할 것</a:t>
            </a:r>
          </a:p>
        </p:txBody>
      </p:sp>
      <p:sp>
        <p:nvSpPr>
          <p:cNvPr id="7" name="타원 6"/>
          <p:cNvSpPr/>
          <p:nvPr/>
        </p:nvSpPr>
        <p:spPr>
          <a:xfrm>
            <a:off x="2268429" y="2137513"/>
            <a:ext cx="963724" cy="164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788273" y="1778978"/>
            <a:ext cx="1464687" cy="367639"/>
          </a:xfrm>
          <a:prstGeom prst="wedgeRoundRectCallout">
            <a:avLst>
              <a:gd name="adj1" fmla="val -96632"/>
              <a:gd name="adj2" fmla="val 523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네트워크 메뉴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9434" y="5658137"/>
            <a:ext cx="50601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259632" y="6164865"/>
            <a:ext cx="1740671" cy="287297"/>
          </a:xfrm>
          <a:prstGeom prst="wedgeRoundRectCallout">
            <a:avLst>
              <a:gd name="adj1" fmla="val -56564"/>
              <a:gd name="adj2" fmla="val -999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40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en-US" altLang="ko-KR" sz="1000" dirty="0">
                <a:solidFill>
                  <a:schemeClr val="tx1"/>
                </a:solidFill>
              </a:rPr>
              <a:t>HTTP </a:t>
            </a:r>
            <a:r>
              <a:rPr lang="ko-KR" altLang="en-US" sz="1000" dirty="0">
                <a:solidFill>
                  <a:schemeClr val="tx1"/>
                </a:solidFill>
              </a:rPr>
              <a:t>세션을 뜻함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938" y="4365104"/>
            <a:ext cx="649496" cy="658143"/>
          </a:xfrm>
          <a:prstGeom prst="wedgeRoundRectCallout">
            <a:avLst>
              <a:gd name="adj1" fmla="val 58912"/>
              <a:gd name="adj2" fmla="val 22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HTTP 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세션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FECB356-44C2-436F-B458-FB18AF978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758" y="18569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2FD32F4-193E-4A5C-AA29-504648BED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63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HTTP </a:t>
            </a:r>
            <a:r>
              <a:rPr lang="ko-KR" altLang="en-US"/>
              <a:t>통신 과정 보기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첫 번째 </a:t>
            </a:r>
            <a:r>
              <a:rPr lang="en-US" altLang="ko-KR" sz="2000" dirty="0"/>
              <a:t>HTTP </a:t>
            </a:r>
            <a:r>
              <a:rPr lang="ko-KR" altLang="en-US" sz="2000" dirty="0"/>
              <a:t>세션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 err="1" smtClean="0"/>
              <a:t>엣지</a:t>
            </a:r>
            <a:r>
              <a:rPr lang="ko-KR" altLang="en-US" sz="1800" dirty="0" err="1" smtClean="0"/>
              <a:t>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www.google.co.kr </a:t>
            </a:r>
            <a:r>
              <a:rPr lang="ko-KR" altLang="en-US" sz="1800" dirty="0"/>
              <a:t>웹 서버에 연결</a:t>
            </a:r>
            <a:endParaRPr lang="en-US" altLang="ko-KR" sz="1800" dirty="0"/>
          </a:p>
          <a:p>
            <a:pPr lvl="1"/>
            <a:r>
              <a:rPr lang="ko-KR" altLang="en-US" sz="1800" dirty="0"/>
              <a:t>디폴트 </a:t>
            </a:r>
            <a:r>
              <a:rPr lang="en-US" altLang="ko-KR" sz="1800" dirty="0"/>
              <a:t>HTML </a:t>
            </a:r>
            <a:r>
              <a:rPr lang="ko-KR" altLang="en-US" sz="1800" dirty="0"/>
              <a:t>파일을 요청하고 응답 받았음</a:t>
            </a:r>
            <a:endParaRPr lang="en-US" altLang="ko-KR" sz="1800" dirty="0"/>
          </a:p>
          <a:p>
            <a:pPr lvl="1"/>
            <a:r>
              <a:rPr lang="ko-KR" altLang="en-US" sz="1800" dirty="0"/>
              <a:t>총 </a:t>
            </a:r>
            <a:r>
              <a:rPr lang="en-US" altLang="ko-KR" sz="1800" dirty="0"/>
              <a:t>1.52</a:t>
            </a:r>
            <a:r>
              <a:rPr lang="ko-KR" altLang="en-US" sz="1800" dirty="0"/>
              <a:t>초 걸렸다는 뜻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두 번째</a:t>
            </a:r>
            <a:r>
              <a:rPr lang="en-US" altLang="ko-KR" sz="2000" dirty="0"/>
              <a:t> HTTP </a:t>
            </a:r>
            <a:r>
              <a:rPr lang="ko-KR" altLang="en-US" sz="2000" dirty="0"/>
              <a:t>세션</a:t>
            </a:r>
            <a:endParaRPr lang="en-US" altLang="ko-KR" sz="20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800" dirty="0"/>
              <a:t>&lt;</a:t>
            </a:r>
            <a:r>
              <a:rPr lang="en-US" altLang="ko-KR" sz="1800" dirty="0" err="1"/>
              <a:t>img</a:t>
            </a:r>
            <a:r>
              <a:rPr lang="en-US" altLang="ko-KR" sz="1800" dirty="0"/>
              <a:t>&gt;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src</a:t>
            </a:r>
            <a:r>
              <a:rPr lang="en-US" altLang="ko-KR" sz="1800" dirty="0"/>
              <a:t> </a:t>
            </a:r>
            <a:r>
              <a:rPr lang="ko-KR" altLang="en-US" sz="1800" dirty="0"/>
              <a:t>속성에 명시된 </a:t>
            </a:r>
            <a:r>
              <a:rPr lang="en-US" altLang="ko-KR" sz="1800" dirty="0"/>
              <a:t>chrome-48.png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구글</a:t>
            </a:r>
            <a:r>
              <a:rPr lang="ko-KR" altLang="en-US" sz="1800" dirty="0"/>
              <a:t> 웹 서버에 요청</a:t>
            </a:r>
            <a:endParaRPr lang="en-US" altLang="ko-KR" sz="1800" dirty="0"/>
          </a:p>
          <a:p>
            <a:pPr lvl="1"/>
            <a:r>
              <a:rPr lang="ko-KR" altLang="en-US" sz="1800" dirty="0"/>
              <a:t>요청을 포함하여 이미지를 전송 받는데 거리는 시간 총 </a:t>
            </a:r>
            <a:r>
              <a:rPr lang="en-US" altLang="ko-KR" sz="1800" dirty="0" err="1" smtClean="0"/>
              <a:t>312ms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이미지의 </a:t>
            </a:r>
            <a:r>
              <a:rPr lang="ko-KR" altLang="en-US" sz="1800" dirty="0"/>
              <a:t>크기는 </a:t>
            </a:r>
            <a:r>
              <a:rPr lang="en-US" altLang="ko-KR" sz="1800" dirty="0"/>
              <a:t>2.20K</a:t>
            </a:r>
            <a:endParaRPr lang="ko-KR" altLang="en-US" sz="1800" dirty="0"/>
          </a:p>
          <a:p>
            <a:pPr lvl="1"/>
            <a:endParaRPr lang="ko-KR" altLang="en-US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25580-A9B0-42F8-AAD9-1B260C039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759" y="1439611"/>
            <a:ext cx="9144000" cy="64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42563112" descr="EMB00000fd030d6">
            <a:extLst>
              <a:ext uri="{FF2B5EF4-FFF2-40B4-BE49-F238E27FC236}">
                <a16:creationId xmlns:a16="http://schemas.microsoft.com/office/drawing/2014/main" id="{40C649D1-C264-4BE1-B4C4-EEB8074D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6" y="1976725"/>
            <a:ext cx="8367362" cy="1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DB903F5-A503-40F5-BE23-28291DAB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3763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442562312" descr="EMB00000fd030d9">
            <a:extLst>
              <a:ext uri="{FF2B5EF4-FFF2-40B4-BE49-F238E27FC236}">
                <a16:creationId xmlns:a16="http://schemas.microsoft.com/office/drawing/2014/main" id="{EA8D936E-0416-4EA1-93B2-941FF3CC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4" y="4471264"/>
            <a:ext cx="8202492" cy="20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3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1C87B034-6608-4CC5-BD45-E4D3CA2CD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148" y="1306488"/>
            <a:ext cx="9144000" cy="51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 smtClean="0"/>
              <a:t>첫번째 세신 항목 보기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첫 번째 </a:t>
            </a:r>
            <a:r>
              <a:rPr lang="en-US" altLang="ko-KR" sz="1800" dirty="0"/>
              <a:t>HTTP </a:t>
            </a:r>
            <a:r>
              <a:rPr lang="ko-KR" altLang="en-US" sz="1800" dirty="0"/>
              <a:t>세션에 대한 </a:t>
            </a:r>
            <a:r>
              <a:rPr lang="ko-KR" altLang="en-US" sz="1800" dirty="0" smtClean="0"/>
              <a:t>정보 </a:t>
            </a:r>
            <a:r>
              <a:rPr lang="ko-KR" altLang="en-US" sz="1800" dirty="0"/>
              <a:t>보기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147" name="_x442562712" descr="EMB00000fd030e5">
            <a:extLst>
              <a:ext uri="{FF2B5EF4-FFF2-40B4-BE49-F238E27FC236}">
                <a16:creationId xmlns:a16="http://schemas.microsoft.com/office/drawing/2014/main" id="{A251CDE0-DE64-421F-9400-E1E780AB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7" y="1887685"/>
            <a:ext cx="8039702" cy="266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3347864" y="2935218"/>
            <a:ext cx="807258" cy="215657"/>
          </a:xfrm>
          <a:prstGeom prst="wedgeRoundRectCallout">
            <a:avLst>
              <a:gd name="adj1" fmla="val -82750"/>
              <a:gd name="adj2" fmla="val 427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5" name="타원 4"/>
          <p:cNvSpPr/>
          <p:nvPr/>
        </p:nvSpPr>
        <p:spPr>
          <a:xfrm>
            <a:off x="2566532" y="3117870"/>
            <a:ext cx="504056" cy="178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71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24246</TotalTime>
  <Words>2887</Words>
  <Application>Microsoft Office PowerPoint</Application>
  <PresentationFormat>화면 슬라이드 쇼(4:3)</PresentationFormat>
  <Paragraphs>756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HY나무L</vt:lpstr>
      <vt:lpstr>HY나무M</vt:lpstr>
      <vt:lpstr>돋움체</vt:lpstr>
      <vt:lpstr>맑은 고딕</vt:lpstr>
      <vt:lpstr>휴먼편지체</vt:lpstr>
      <vt:lpstr>Arial</vt:lpstr>
      <vt:lpstr>Comic Sans MS</vt:lpstr>
      <vt:lpstr>Wingdings</vt:lpstr>
      <vt:lpstr>Wingdings 2</vt:lpstr>
      <vt:lpstr>가을</vt:lpstr>
      <vt:lpstr>PowerPoint 프레젠테이션</vt:lpstr>
      <vt:lpstr>강의 목표</vt:lpstr>
      <vt:lpstr>웹의 저장소</vt:lpstr>
      <vt:lpstr>브라우저와 웹 서버의 통신, HTTP</vt:lpstr>
      <vt:lpstr>PowerPoint 프레젠테이션</vt:lpstr>
      <vt:lpstr>실습 1 : HTTP 통신 과정 보기</vt:lpstr>
      <vt:lpstr>별도 윈도우에서 엣지 개발자 도구 실행</vt:lpstr>
      <vt:lpstr>HTTP 통신 과정 보기</vt:lpstr>
      <vt:lpstr>HTTP 첫번째 세신 항목 보기</vt:lpstr>
      <vt:lpstr>HTTP 요청 헤더 보기</vt:lpstr>
      <vt:lpstr>HTTP 응답 헤더</vt:lpstr>
      <vt:lpstr>쿠키</vt:lpstr>
      <vt:lpstr>쿠키 생성 및 사용 과정</vt:lpstr>
      <vt:lpstr>쿠키 데이터 구성과 사례</vt:lpstr>
      <vt:lpstr>쿠키는 웹 페이지 사이의 정보 공유에 활용</vt:lpstr>
      <vt:lpstr>실습2 : 구글 웹 사이트의 쿠키 보기</vt:lpstr>
      <vt:lpstr>1P_JAR 쿠키 저장 및 활용</vt:lpstr>
      <vt:lpstr>자바스크립트로 쿠키 다루기</vt:lpstr>
      <vt:lpstr>실습 3 : 쿠키 활용</vt:lpstr>
      <vt:lpstr>예제12-1 쿠키 활용 : 자바스크립트로 방문자 이름과 방문 횟수 관리</vt:lpstr>
      <vt:lpstr>예제12-1 실행</vt:lpstr>
      <vt:lpstr>예제 12-1 실행  결과</vt:lpstr>
      <vt:lpstr>웹 스토리지(Web Storage)</vt:lpstr>
      <vt:lpstr>웹 스토리지 종류와 특징</vt:lpstr>
      <vt:lpstr>세션 스토리지</vt:lpstr>
      <vt:lpstr>세션 스토리지의 공유 범위 </vt:lpstr>
      <vt:lpstr>로컬 스토리지</vt:lpstr>
      <vt:lpstr>자바스크립트로 웹 스토리지 다루기</vt:lpstr>
      <vt:lpstr>sessionStorage와 localStorage 다루기 </vt:lpstr>
      <vt:lpstr>세션 스토리지의 모든 아이템 출력</vt:lpstr>
      <vt:lpstr>웹 스토리지 실습 전 체크</vt:lpstr>
      <vt:lpstr>실습 4 : 세션 스토리지 응용</vt:lpstr>
      <vt:lpstr>2. 크롬의 개발자 도구로 세션 스토리지 보기</vt:lpstr>
      <vt:lpstr>3. 세션 스토리지에 아이템 쓰기</vt:lpstr>
      <vt:lpstr>4. 세션 스토리지에서 아이템 검색</vt:lpstr>
      <vt:lpstr>5. 다른 웹사이트 방문 후 돌아와 세션 스토리지 확인</vt:lpstr>
      <vt:lpstr>웹 스토리지 이벤트</vt:lpstr>
      <vt:lpstr>실습 5: 로컬 스토리지에 storage 이벤트 실습</vt:lpstr>
      <vt:lpstr>1. Chrome 브라우저로 두 윈도우에 각각 storageEvent.html 열기</vt:lpstr>
      <vt:lpstr>2. 윈도우 1에서 (골뱅이, 200) 아이템을 로컬 스토리지에 저장</vt:lpstr>
      <vt:lpstr>3. 윈도우1에서 (골뱅이, 200) 아이템의 ‘값’을 200에서 50으로 수정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639</cp:revision>
  <dcterms:created xsi:type="dcterms:W3CDTF">2011-08-27T14:53:28Z</dcterms:created>
  <dcterms:modified xsi:type="dcterms:W3CDTF">2022-01-31T03:33:20Z</dcterms:modified>
</cp:coreProperties>
</file>